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26" r:id="rId2"/>
    <p:sldId id="262" r:id="rId3"/>
    <p:sldId id="257" r:id="rId4"/>
    <p:sldId id="259" r:id="rId5"/>
    <p:sldId id="260" r:id="rId6"/>
    <p:sldId id="261" r:id="rId7"/>
    <p:sldId id="299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324" r:id="rId17"/>
    <p:sldId id="275" r:id="rId18"/>
    <p:sldId id="276" r:id="rId19"/>
    <p:sldId id="278" r:id="rId20"/>
    <p:sldId id="325" r:id="rId21"/>
    <p:sldId id="277" r:id="rId22"/>
    <p:sldId id="280" r:id="rId23"/>
    <p:sldId id="281" r:id="rId24"/>
    <p:sldId id="313" r:id="rId25"/>
    <p:sldId id="287" r:id="rId26"/>
    <p:sldId id="288" r:id="rId27"/>
    <p:sldId id="279" r:id="rId28"/>
    <p:sldId id="302" r:id="rId29"/>
    <p:sldId id="293" r:id="rId30"/>
    <p:sldId id="294" r:id="rId31"/>
    <p:sldId id="283" r:id="rId32"/>
    <p:sldId id="284" r:id="rId33"/>
    <p:sldId id="286" r:id="rId34"/>
    <p:sldId id="285" r:id="rId35"/>
    <p:sldId id="290" r:id="rId36"/>
    <p:sldId id="318" r:id="rId37"/>
    <p:sldId id="317" r:id="rId38"/>
    <p:sldId id="316" r:id="rId39"/>
    <p:sldId id="291" r:id="rId40"/>
    <p:sldId id="292" r:id="rId41"/>
    <p:sldId id="319" r:id="rId42"/>
    <p:sldId id="309" r:id="rId43"/>
    <p:sldId id="300" r:id="rId44"/>
  </p:sldIdLst>
  <p:sldSz cx="9144000" cy="6858000" type="screen4x3"/>
  <p:notesSz cx="6858000" cy="9144000"/>
  <p:defaultTextStyle>
    <a:defPPr>
      <a:defRPr lang="es-E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noldBoecklin-ExtraBold" pitchFamily="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noldBoecklin-ExtraBold" pitchFamily="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noldBoecklin-ExtraBold" pitchFamily="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noldBoecklin-ExtraBold" pitchFamily="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noldBoecklin-ExtraBold" pitchFamily="2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noldBoecklin-ExtraBold" pitchFamily="2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noldBoecklin-ExtraBold" pitchFamily="2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noldBoecklin-ExtraBold" pitchFamily="2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noldBoecklin-ExtraBold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00"/>
    <a:srgbClr val="FFFFCC"/>
    <a:srgbClr val="FFFF99"/>
    <a:srgbClr val="6699FF"/>
    <a:srgbClr val="990000"/>
    <a:srgbClr val="FFCC66"/>
    <a:srgbClr val="00FF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7" autoAdjust="0"/>
    <p:restoredTop sz="94490" autoAdjust="0"/>
  </p:normalViewPr>
  <p:slideViewPr>
    <p:cSldViewPr>
      <p:cViewPr>
        <p:scale>
          <a:sx n="50" d="100"/>
          <a:sy n="50" d="100"/>
        </p:scale>
        <p:origin x="-1860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2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s-ES_tradnl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s-ES_tradnl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75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s-ES_tradnl"/>
          </a:p>
        </p:txBody>
      </p:sp>
      <p:sp>
        <p:nvSpPr>
          <p:cNvPr id="1075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FEC3CDF-1952-41C1-9090-F3CAA6FCDA2F}" type="slidenum">
              <a:rPr lang="es-ES_tradnl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843EAB-1673-4E0A-A2A9-C13B70434516}" type="slidenum">
              <a:rPr lang="es-ES_tradnl"/>
              <a:pPr/>
              <a:t>1</a:t>
            </a:fld>
            <a:endParaRPr lang="es-ES_tradnl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11405-B14E-43DA-8793-9DBFB2F996B4}" type="slidenum">
              <a:rPr lang="es-ES_tradnl"/>
              <a:pPr/>
              <a:t>10</a:t>
            </a:fld>
            <a:endParaRPr lang="es-ES_tradnl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955668-1941-417C-AB14-9C52B2D40A79}" type="slidenum">
              <a:rPr lang="es-ES_tradnl"/>
              <a:pPr/>
              <a:t>11</a:t>
            </a:fld>
            <a:endParaRPr lang="es-ES_tradnl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73098B-4857-4AD3-825F-1C6B9E8E534C}" type="slidenum">
              <a:rPr lang="es-ES_tradnl"/>
              <a:pPr/>
              <a:t>12</a:t>
            </a:fld>
            <a:endParaRPr lang="es-ES_tradnl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84FF7F-9A99-4D9D-AE11-D8B753B29B3B}" type="slidenum">
              <a:rPr lang="es-ES_tradnl"/>
              <a:pPr/>
              <a:t>13</a:t>
            </a:fld>
            <a:endParaRPr lang="es-ES_tradnl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7205A2-9F49-4402-AF8E-35F562773E08}" type="slidenum">
              <a:rPr lang="es-ES_tradnl"/>
              <a:pPr/>
              <a:t>14</a:t>
            </a:fld>
            <a:endParaRPr lang="es-ES_tradnl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B7682-A9E0-4B6C-9A19-B18DC5320ADB}" type="slidenum">
              <a:rPr lang="es-ES_tradnl"/>
              <a:pPr/>
              <a:t>15</a:t>
            </a:fld>
            <a:endParaRPr lang="es-ES_tradnl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1EB0C-8ADE-4ECF-A105-DEDDB7B63C22}" type="slidenum">
              <a:rPr lang="es-ES_tradnl"/>
              <a:pPr/>
              <a:t>17</a:t>
            </a:fld>
            <a:endParaRPr lang="es-ES_tradnl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41B382-3C8A-4652-B609-DAB358970296}" type="slidenum">
              <a:rPr lang="es-ES_tradnl"/>
              <a:pPr/>
              <a:t>18</a:t>
            </a:fld>
            <a:endParaRPr lang="es-ES_tradnl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BA8DA9-33BE-4ED0-BFA4-35A805A7210E}" type="slidenum">
              <a:rPr lang="es-ES_tradnl"/>
              <a:pPr/>
              <a:t>19</a:t>
            </a:fld>
            <a:endParaRPr lang="es-ES_tradnl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D90256-BBF2-4211-8667-98B6060419A4}" type="slidenum">
              <a:rPr lang="es-ES_tradnl"/>
              <a:pPr/>
              <a:t>20</a:t>
            </a:fld>
            <a:endParaRPr lang="es-ES_tradnl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DE9E9F-88B1-47E7-A0D4-2C4768F7FC14}" type="slidenum">
              <a:rPr lang="es-ES_tradnl"/>
              <a:pPr/>
              <a:t>2</a:t>
            </a:fld>
            <a:endParaRPr lang="es-ES_tradnl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B0D2E-B6A8-477E-9B77-518B13351A6D}" type="slidenum">
              <a:rPr lang="es-ES_tradnl"/>
              <a:pPr/>
              <a:t>21</a:t>
            </a:fld>
            <a:endParaRPr lang="es-ES_tradnl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ADCDAC-9593-4645-AE0D-FA717E6B54CD}" type="slidenum">
              <a:rPr lang="es-ES_tradnl"/>
              <a:pPr/>
              <a:t>22</a:t>
            </a:fld>
            <a:endParaRPr lang="es-ES_tradnl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289638-F2B2-41BD-BF5D-CEF4A8C1799C}" type="slidenum">
              <a:rPr lang="es-ES_tradnl"/>
              <a:pPr/>
              <a:t>23</a:t>
            </a:fld>
            <a:endParaRPr lang="es-ES_tradnl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576553-1378-4C6C-9F7F-0096ECE588C3}" type="slidenum">
              <a:rPr lang="es-ES_tradnl"/>
              <a:pPr/>
              <a:t>24</a:t>
            </a:fld>
            <a:endParaRPr lang="es-ES_tradnl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577DF-DD1F-4946-82FA-0B7C5B32DF7B}" type="slidenum">
              <a:rPr lang="es-ES_tradnl"/>
              <a:pPr/>
              <a:t>25</a:t>
            </a:fld>
            <a:endParaRPr lang="es-ES_tradnl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9735D8-B80E-45CD-AD15-F9DA90A00444}" type="slidenum">
              <a:rPr lang="es-ES_tradnl"/>
              <a:pPr/>
              <a:t>26</a:t>
            </a:fld>
            <a:endParaRPr lang="es-ES_tradnl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158288-CEAF-4A9B-8BAC-4D8063CFCB2F}" type="slidenum">
              <a:rPr lang="es-ES_tradnl"/>
              <a:pPr/>
              <a:t>27</a:t>
            </a:fld>
            <a:endParaRPr lang="es-ES_tradnl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21A77F-E705-4597-8863-480AEAA1422D}" type="slidenum">
              <a:rPr lang="es-ES_tradnl"/>
              <a:pPr/>
              <a:t>28</a:t>
            </a:fld>
            <a:endParaRPr lang="es-ES_tradnl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1293FE-A4A7-420C-A0C2-2AD91B772EC5}" type="slidenum">
              <a:rPr lang="es-ES_tradnl"/>
              <a:pPr/>
              <a:t>29</a:t>
            </a:fld>
            <a:endParaRPr lang="es-ES_tradnl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35D90D-F323-4C61-AD6F-3A7F4FE391D1}" type="slidenum">
              <a:rPr lang="es-ES_tradnl"/>
              <a:pPr/>
              <a:t>30</a:t>
            </a:fld>
            <a:endParaRPr lang="es-ES_tradnl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5CB104-C3D7-48F5-A248-E0F6C7E65D84}" type="slidenum">
              <a:rPr lang="es-ES_tradnl"/>
              <a:pPr/>
              <a:t>3</a:t>
            </a:fld>
            <a:endParaRPr lang="es-ES_tradnl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043A7-7B68-4536-86E5-792D14442991}" type="slidenum">
              <a:rPr lang="es-ES_tradnl"/>
              <a:pPr/>
              <a:t>31</a:t>
            </a:fld>
            <a:endParaRPr lang="es-ES_tradnl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F6B71B-05A7-4F44-93A0-86291B13AD08}" type="slidenum">
              <a:rPr lang="es-ES_tradnl"/>
              <a:pPr/>
              <a:t>32</a:t>
            </a:fld>
            <a:endParaRPr lang="es-ES_tradnl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AC0FCC-21B0-4F23-B989-327E213339C2}" type="slidenum">
              <a:rPr lang="es-ES_tradnl"/>
              <a:pPr/>
              <a:t>33</a:t>
            </a:fld>
            <a:endParaRPr lang="es-ES_tradnl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69D46F-C996-49ED-8CD4-84F3B11B1A03}" type="slidenum">
              <a:rPr lang="es-ES_tradnl"/>
              <a:pPr/>
              <a:t>34</a:t>
            </a:fld>
            <a:endParaRPr lang="es-ES_tradnl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AC2968-A013-42BF-A579-A48C7D4A83FE}" type="slidenum">
              <a:rPr lang="es-ES_tradnl"/>
              <a:pPr/>
              <a:t>35</a:t>
            </a:fld>
            <a:endParaRPr lang="es-ES_tradnl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D385C-D947-4F9A-B3CC-B2E417EC599E}" type="slidenum">
              <a:rPr lang="es-ES_tradnl"/>
              <a:pPr/>
              <a:t>36</a:t>
            </a:fld>
            <a:endParaRPr lang="es-ES_tradnl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4F0FD7-F8F7-451C-A20C-58CF467F142D}" type="slidenum">
              <a:rPr lang="es-ES_tradnl"/>
              <a:pPr/>
              <a:t>37</a:t>
            </a:fld>
            <a:endParaRPr lang="es-ES_tradnl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AEEC8A-D6A4-40E9-BEF1-7D567B53AEF4}" type="slidenum">
              <a:rPr lang="es-ES_tradnl"/>
              <a:pPr/>
              <a:t>38</a:t>
            </a:fld>
            <a:endParaRPr lang="es-ES_tradnl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BF42D-26B0-4410-B6FC-6AE479E7354A}" type="slidenum">
              <a:rPr lang="es-ES_tradnl"/>
              <a:pPr/>
              <a:t>39</a:t>
            </a:fld>
            <a:endParaRPr lang="es-ES_tradnl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FFEE2-6BEA-437E-A454-667EA9159B9D}" type="slidenum">
              <a:rPr lang="es-ES_tradnl"/>
              <a:pPr/>
              <a:t>40</a:t>
            </a:fld>
            <a:endParaRPr lang="es-ES_tradnl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F73A45-4CAC-4EA8-8269-3D7A2CA0241B}" type="slidenum">
              <a:rPr lang="es-ES_tradnl"/>
              <a:pPr/>
              <a:t>4</a:t>
            </a:fld>
            <a:endParaRPr lang="es-ES_tradnl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28BD7-33A3-465D-B778-FD32694F6098}" type="slidenum">
              <a:rPr lang="es-ES_tradnl"/>
              <a:pPr/>
              <a:t>41</a:t>
            </a:fld>
            <a:endParaRPr lang="es-ES_tradnl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231BD-B9F9-4A53-90D4-DC5C153CB480}" type="slidenum">
              <a:rPr lang="es-ES_tradnl"/>
              <a:pPr/>
              <a:t>42</a:t>
            </a:fld>
            <a:endParaRPr lang="es-ES_tradnl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D6173-78B0-4716-9EAA-E49F736EDFA6}" type="slidenum">
              <a:rPr lang="es-ES_tradnl"/>
              <a:pPr/>
              <a:t>43</a:t>
            </a:fld>
            <a:endParaRPr lang="es-ES_tradnl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49FE1-4794-4D77-83CA-9F470EA42C8D}" type="slidenum">
              <a:rPr lang="es-ES_tradnl"/>
              <a:pPr/>
              <a:t>5</a:t>
            </a:fld>
            <a:endParaRPr lang="es-ES_tradnl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ABF70-C432-4660-AC2C-B5A8CF452F75}" type="slidenum">
              <a:rPr lang="es-ES_tradnl"/>
              <a:pPr/>
              <a:t>6</a:t>
            </a:fld>
            <a:endParaRPr lang="es-ES_tradnl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07A231-02A3-4FE5-9C94-6CB8F41A35F8}" type="slidenum">
              <a:rPr lang="es-ES_tradnl"/>
              <a:pPr/>
              <a:t>7</a:t>
            </a:fld>
            <a:endParaRPr lang="es-ES_tradnl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B20BC3-4CCE-40CC-99B3-EFFB4F74331A}" type="slidenum">
              <a:rPr lang="es-ES_tradnl"/>
              <a:pPr/>
              <a:t>8</a:t>
            </a:fld>
            <a:endParaRPr lang="es-ES_tradnl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381783-4B8C-44A8-A041-9D91015D138D}" type="slidenum">
              <a:rPr lang="es-ES_tradnl"/>
              <a:pPr/>
              <a:t>9</a:t>
            </a:fld>
            <a:endParaRPr lang="es-ES_tradnl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88738-92EF-4366-AD45-00D2409D69D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2855D-5DB1-4EDA-97B6-F0608CEA33B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BC41D-0EFE-4D08-8523-997327C9855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34F61B-4681-4857-8E52-A3A86B37DBC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BB73C8-6A72-4DB5-9B58-B75EB9EFCB0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9E79E-9DC4-4231-9125-12DF9E946FA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8AEF7-0783-4186-B811-6F5FD069F3E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15FD0-12B7-493A-8253-CBB9CD0124B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F6731-98EE-421A-8AA9-FD70D63FF47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F0200-F729-49A8-BB08-084640258FEB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16665-159A-492B-85A7-1C13CACE1F3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28BC8-2481-44DD-BAAD-FDA9EBA53F9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7BB9A-ABC4-4EAF-A1AC-C4E430F14A4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7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9E70885-834D-41A0-A8C5-68AC082F3973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3.gif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54.gif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3.gi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ola1(edited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-458788"/>
            <a:ext cx="9396413" cy="7316788"/>
          </a:xfrm>
          <a:prstGeom prst="rect">
            <a:avLst/>
          </a:prstGeom>
          <a:noFill/>
        </p:spPr>
      </p:pic>
      <p:pic>
        <p:nvPicPr>
          <p:cNvPr id="2053" name="Picture 5" descr="lugar de nacimient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713288" cy="4784725"/>
          </a:xfrm>
          <a:prstGeom prst="rect">
            <a:avLst/>
          </a:prstGeom>
          <a:noFill/>
          <a:effectLst>
            <a:outerShdw dist="107763" dir="13500000" algn="ctr" rotWithShape="0">
              <a:srgbClr val="00FFFF">
                <a:alpha val="50000"/>
              </a:srgbClr>
            </a:outerShdw>
          </a:effectLst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2051050" y="0"/>
            <a:ext cx="5653088" cy="1341438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7200" dirty="0">
                <a:solidFill>
                  <a:srgbClr val="FF3300"/>
                </a:solidFill>
                <a:latin typeface="Allegro BT" pitchFamily="82" charset="0"/>
              </a:rPr>
              <a:t>CENTENARIO</a:t>
            </a:r>
          </a:p>
        </p:txBody>
      </p:sp>
      <p:pic>
        <p:nvPicPr>
          <p:cNvPr id="2065" name="Picture 17" descr="palomavueladefrente[1]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3141663"/>
            <a:ext cx="1006475" cy="596900"/>
          </a:xfrm>
          <a:prstGeom prst="rect">
            <a:avLst/>
          </a:prstGeom>
          <a:noFill/>
        </p:spPr>
      </p:pic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3419475" y="1196974"/>
            <a:ext cx="4968949" cy="457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tabLst>
                <a:tab pos="1800225" algn="l"/>
              </a:tabLst>
            </a:pPr>
            <a:r>
              <a:rPr lang="es-ES" sz="6000" dirty="0">
                <a:solidFill>
                  <a:srgbClr val="0000FF"/>
                </a:solidFill>
              </a:rPr>
              <a:t>del nacimiento de </a:t>
            </a:r>
          </a:p>
          <a:p>
            <a:pPr>
              <a:spcBef>
                <a:spcPct val="50000"/>
              </a:spcBef>
              <a:tabLst>
                <a:tab pos="1800225" algn="l"/>
              </a:tabLst>
            </a:pPr>
            <a:r>
              <a:rPr lang="es-ES" sz="6000" dirty="0">
                <a:solidFill>
                  <a:srgbClr val="0000FF"/>
                </a:solidFill>
                <a:latin typeface="Allegro BT" pitchFamily="82" charset="0"/>
              </a:rPr>
              <a:t>Mª del Carmen González Roca</a:t>
            </a:r>
          </a:p>
          <a:p>
            <a:pPr>
              <a:spcBef>
                <a:spcPct val="50000"/>
              </a:spcBef>
              <a:tabLst>
                <a:tab pos="1800225" algn="l"/>
              </a:tabLst>
            </a:pPr>
            <a:r>
              <a:rPr lang="es-ES" sz="4800" dirty="0">
                <a:solidFill>
                  <a:srgbClr val="0066FF"/>
                </a:solidFill>
              </a:rPr>
              <a:t>1906-2006</a:t>
            </a:r>
          </a:p>
        </p:txBody>
      </p:sp>
    </p:spTree>
    <p:custDataLst>
      <p:tags r:id="rId1"/>
    </p:custData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fundadora5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4051300" y="0"/>
            <a:ext cx="50927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8413" y="5013325"/>
            <a:ext cx="3825875" cy="1401763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sz="2800">
                <a:solidFill>
                  <a:srgbClr val="FFFF66"/>
                </a:solidFill>
                <a:latin typeface="Arial Black" pitchFamily="34" charset="0"/>
              </a:rPr>
              <a:t>Crecía amando al Padre y en Él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" sz="2800">
                <a:solidFill>
                  <a:srgbClr val="FFFF66"/>
                </a:solidFill>
                <a:latin typeface="Arial Black" pitchFamily="34" charset="0"/>
              </a:rPr>
              <a:t>   a sus hermanos</a:t>
            </a:r>
          </a:p>
        </p:txBody>
      </p:sp>
      <p:pic>
        <p:nvPicPr>
          <p:cNvPr id="17413" name="Picture 5" descr="1067%2D005%2D56%2D1069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5651500" cy="3887788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4000" dirty="0">
                <a:solidFill>
                  <a:srgbClr val="0066FF"/>
                </a:solidFill>
                <a:latin typeface="ArnoldBoecklin-ExtraBold" pitchFamily="2" charset="0"/>
              </a:rPr>
              <a:t/>
            </a:r>
            <a:br>
              <a:rPr lang="es-ES" sz="4000" dirty="0">
                <a:solidFill>
                  <a:srgbClr val="0066FF"/>
                </a:solidFill>
                <a:latin typeface="ArnoldBoecklin-ExtraBold" pitchFamily="2" charset="0"/>
              </a:rPr>
            </a:br>
            <a:r>
              <a:rPr lang="es-ES" sz="6000" dirty="0">
                <a:solidFill>
                  <a:srgbClr val="0066FF"/>
                </a:solidFill>
                <a:latin typeface="ArnoldBoecklin-ExtraBold" pitchFamily="2" charset="0"/>
              </a:rPr>
              <a:t>A sus 11 años, </a:t>
            </a:r>
            <a:br>
              <a:rPr lang="es-ES" sz="6000" dirty="0">
                <a:solidFill>
                  <a:srgbClr val="0066FF"/>
                </a:solidFill>
                <a:latin typeface="ArnoldBoecklin-ExtraBold" pitchFamily="2" charset="0"/>
              </a:rPr>
            </a:br>
            <a:r>
              <a:rPr lang="es-ES" sz="6000" dirty="0">
                <a:solidFill>
                  <a:srgbClr val="0066FF"/>
                </a:solidFill>
                <a:latin typeface="ArnoldBoecklin-ExtraBold" pitchFamily="2" charset="0"/>
              </a:rPr>
              <a:t>su corazón se iba moldeando</a:t>
            </a:r>
            <a:br>
              <a:rPr lang="es-ES" sz="6000" dirty="0">
                <a:solidFill>
                  <a:srgbClr val="0066FF"/>
                </a:solidFill>
                <a:latin typeface="ArnoldBoecklin-ExtraBold" pitchFamily="2" charset="0"/>
              </a:rPr>
            </a:br>
            <a:r>
              <a:rPr lang="es-ES" sz="6000" dirty="0">
                <a:solidFill>
                  <a:srgbClr val="0066FF"/>
                </a:solidFill>
                <a:latin typeface="ArnoldBoecklin-ExtraBold" pitchFamily="2" charset="0"/>
              </a:rPr>
              <a:t>en el jardín de la oración y de la acción del Espíritu 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/>
      <p:bldP spid="174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 descr="roque1"/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/>
          <a:stretch>
            <a:fillRect/>
          </a:stretch>
        </p:blipFill>
        <p:spPr bwMode="auto">
          <a:xfrm>
            <a:off x="0" y="0"/>
            <a:ext cx="4743450" cy="68961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9464" name="Rectangle 8" descr="fundadoraactuando en famila"/>
          <p:cNvSpPr>
            <a:spLocks noChangeArrowheads="1"/>
          </p:cNvSpPr>
          <p:nvPr/>
        </p:nvSpPr>
        <p:spPr bwMode="auto">
          <a:xfrm>
            <a:off x="4932039" y="0"/>
            <a:ext cx="4211961" cy="6858000"/>
          </a:xfrm>
          <a:prstGeom prst="rect">
            <a:avLst/>
          </a:prstGeom>
          <a:blipFill dpi="0" rotWithShape="1">
            <a:blip r:embed="rId5" cstate="print">
              <a:lum bright="6000" contrast="12000"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/>
          <a:lstStyle/>
          <a:p>
            <a:endParaRPr lang="es-E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7092950" cy="1143000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algn="l"/>
            <a:r>
              <a:rPr lang="es-ES" sz="6000" b="1" dirty="0">
                <a:solidFill>
                  <a:srgbClr val="FFCC00"/>
                </a:solidFill>
                <a:latin typeface="ArnoldBoecklin-ExtraBold" pitchFamily="2" charset="0"/>
              </a:rPr>
              <a:t>Una mujer de su tiempo</a:t>
            </a:r>
          </a:p>
        </p:txBody>
      </p:sp>
      <p:pic>
        <p:nvPicPr>
          <p:cNvPr id="19468" name="Picture 12" descr="FUNDADORA0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</a:blip>
          <a:srcRect/>
          <a:stretch>
            <a:fillRect/>
          </a:stretch>
        </p:blipFill>
        <p:spPr>
          <a:xfrm>
            <a:off x="2843213" y="2332038"/>
            <a:ext cx="3378200" cy="4525962"/>
          </a:xfrm>
          <a:noFill/>
          <a:ln/>
        </p:spPr>
      </p:pic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43213" y="5949950"/>
            <a:ext cx="6300787" cy="719138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r">
              <a:buFontTx/>
              <a:buNone/>
            </a:pPr>
            <a:r>
              <a:rPr lang="es-ES" sz="6000" b="1" dirty="0">
                <a:solidFill>
                  <a:srgbClr val="FF3300"/>
                </a:solidFill>
                <a:latin typeface="ArnoldBoecklin-ExtraBold" pitchFamily="2" charset="0"/>
              </a:rPr>
              <a:t>que se inserta en la cultura</a:t>
            </a:r>
          </a:p>
        </p:txBody>
      </p:sp>
    </p:spTree>
    <p:custDataLst>
      <p:tags r:id="rId1"/>
    </p:custData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3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  <p:bldP spid="19458" grpId="0"/>
      <p:bldP spid="1945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 descr="paisaj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333375"/>
            <a:ext cx="7740650" cy="1143000"/>
          </a:xfrm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r>
              <a:rPr lang="es-ES" sz="6000" b="1" dirty="0">
                <a:solidFill>
                  <a:srgbClr val="FFFF66"/>
                </a:solidFill>
                <a:latin typeface="ArnoldBoecklin-ExtraBold" pitchFamily="2" charset="0"/>
              </a:rPr>
              <a:t>La gracia de Dios la fue llenando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7400" y="4077072"/>
            <a:ext cx="4546600" cy="2232025"/>
          </a:xfrm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pPr marL="717550" lvl="4" indent="0">
              <a:lnSpc>
                <a:spcPct val="90000"/>
              </a:lnSpc>
            </a:pPr>
            <a:r>
              <a:rPr lang="es-ES" sz="5400" b="1" dirty="0">
                <a:solidFill>
                  <a:srgbClr val="FFFF00"/>
                </a:solidFill>
                <a:latin typeface="ArnoldBoecklin-ExtraBold" pitchFamily="2" charset="0"/>
              </a:rPr>
              <a:t>Y su corazón se iba abriendo, entre  la luz y la duda. </a:t>
            </a:r>
          </a:p>
        </p:txBody>
      </p:sp>
    </p:spTree>
    <p:custDataLst>
      <p:tags r:id="rId1"/>
    </p:custData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8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patiocanario"/>
          <p:cNvPicPr>
            <a:picLocks noChangeAspect="1" noChangeArrowheads="1"/>
          </p:cNvPicPr>
          <p:nvPr/>
        </p:nvPicPr>
        <p:blipFill>
          <a:blip r:embed="rId4" cstate="print">
            <a:lum bright="12000" contrast="3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516" name="Rectangle 12" descr="a la escucha1portada ejercicios"/>
          <p:cNvSpPr>
            <a:spLocks noChangeArrowheads="1"/>
          </p:cNvSpPr>
          <p:nvPr/>
        </p:nvSpPr>
        <p:spPr bwMode="auto">
          <a:xfrm>
            <a:off x="0" y="0"/>
            <a:ext cx="4427538" cy="6858000"/>
          </a:xfrm>
          <a:prstGeom prst="rect">
            <a:avLst/>
          </a:prstGeom>
          <a:blipFill dpi="0" rotWithShape="1">
            <a:blip r:embed="rId5" cstate="print">
              <a:lum contrast="12000"/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317500"/>
          </a:effectLst>
        </p:spPr>
        <p:txBody>
          <a:bodyPr wrap="none" anchor="ctr"/>
          <a:lstStyle/>
          <a:p>
            <a:endParaRPr lang="es-E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7538" y="1484313"/>
            <a:ext cx="3781425" cy="5013325"/>
          </a:xfrm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r>
              <a:rPr lang="es-ES" b="1">
                <a:solidFill>
                  <a:srgbClr val="FFFF00"/>
                </a:solidFill>
              </a:rPr>
              <a:t>Para escuchar</a:t>
            </a:r>
          </a:p>
          <a:p>
            <a:r>
              <a:rPr lang="es-ES" b="1">
                <a:solidFill>
                  <a:srgbClr val="FFCCCC"/>
                </a:solidFill>
              </a:rPr>
              <a:t>Para aceptar</a:t>
            </a:r>
          </a:p>
          <a:p>
            <a:r>
              <a:rPr lang="es-ES" b="1">
                <a:solidFill>
                  <a:srgbClr val="FF6699"/>
                </a:solidFill>
              </a:rPr>
              <a:t>Para amar</a:t>
            </a:r>
          </a:p>
          <a:p>
            <a:r>
              <a:rPr lang="es-ES" b="1">
                <a:solidFill>
                  <a:srgbClr val="FFFF00"/>
                </a:solidFill>
              </a:rPr>
              <a:t>Para servir</a:t>
            </a:r>
          </a:p>
          <a:p>
            <a:r>
              <a:rPr lang="es-ES" b="1">
                <a:solidFill>
                  <a:srgbClr val="0066FF"/>
                </a:solidFill>
              </a:rPr>
              <a:t>Para catequizar</a:t>
            </a:r>
          </a:p>
          <a:p>
            <a:r>
              <a:rPr lang="es-ES" b="1">
                <a:solidFill>
                  <a:srgbClr val="FF3300"/>
                </a:solidFill>
              </a:rPr>
              <a:t>Para ser voz de los sin voz</a:t>
            </a:r>
          </a:p>
          <a:p>
            <a:r>
              <a:rPr lang="es-ES" b="1">
                <a:solidFill>
                  <a:srgbClr val="FF6699"/>
                </a:solidFill>
              </a:rPr>
              <a:t>Para entregarse al AMOR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r>
              <a:rPr lang="es-ES" sz="6000" b="1" dirty="0">
                <a:solidFill>
                  <a:srgbClr val="FF6699"/>
                </a:solidFill>
                <a:latin typeface="ArnoldBoecklin-ExtraBold" pitchFamily="2" charset="0"/>
              </a:rPr>
              <a:t>Carmen, abre su corazón a la voz de Dios</a:t>
            </a:r>
          </a:p>
        </p:txBody>
      </p:sp>
    </p:spTree>
    <p:custDataLst>
      <p:tags r:id="rId1"/>
    </p:custData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98" decel="100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98" decel="100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98" decel="100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98" decel="1000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98" decel="1000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98" decel="1000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uiExpand="1" build="p"/>
      <p:bldP spid="215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oraratardeciendo"/>
          <p:cNvPicPr>
            <a:picLocks noChangeAspect="1" noChangeArrowheads="1"/>
          </p:cNvPicPr>
          <p:nvPr/>
        </p:nvPicPr>
        <p:blipFill>
          <a:blip r:embed="rId4" cstate="print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748712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6000" b="1" dirty="0">
                <a:solidFill>
                  <a:srgbClr val="0066FF"/>
                </a:solidFill>
                <a:latin typeface="ArnoldBoecklin-ExtraBold" pitchFamily="2" charset="0"/>
              </a:rPr>
              <a:t>En su oración, ya se deja ver la Cruz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860800"/>
            <a:ext cx="6337300" cy="29972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b="1">
                <a:solidFill>
                  <a:srgbClr val="FF00FF"/>
                </a:solidFill>
              </a:rPr>
              <a:t>El PADRE le pide una entrega sin límites.</a:t>
            </a:r>
          </a:p>
          <a:p>
            <a:r>
              <a:rPr lang="es-ES" b="1">
                <a:solidFill>
                  <a:srgbClr val="FFFF00"/>
                </a:solidFill>
              </a:rPr>
              <a:t>Un olvido de TODO lo que no sea ÉL</a:t>
            </a:r>
          </a:p>
          <a:p>
            <a:r>
              <a:rPr lang="es-ES" b="1">
                <a:solidFill>
                  <a:srgbClr val="33CCFF"/>
                </a:solidFill>
              </a:rPr>
              <a:t>La prepara para ALGO grande</a:t>
            </a: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orardesde el espíritu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701675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s-ES" sz="6000" b="1" dirty="0">
                <a:solidFill>
                  <a:srgbClr val="FFFF00"/>
                </a:solidFill>
                <a:latin typeface="ArnoldBoecklin-ExtraBold" pitchFamily="2" charset="0"/>
              </a:rPr>
              <a:t>Desde aquí, se decide su futuro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429000"/>
            <a:ext cx="8675687" cy="3600450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s-ES" sz="3600">
                <a:solidFill>
                  <a:srgbClr val="990000"/>
                </a:solidFill>
                <a:latin typeface="Arial Black" pitchFamily="34" charset="0"/>
              </a:rPr>
              <a:t>En la Palabra de Dios</a:t>
            </a:r>
          </a:p>
          <a:p>
            <a:r>
              <a:rPr lang="es-ES" sz="3600">
                <a:solidFill>
                  <a:srgbClr val="FF00FF"/>
                </a:solidFill>
                <a:latin typeface="Arial Black" pitchFamily="34" charset="0"/>
              </a:rPr>
              <a:t>En la oración</a:t>
            </a:r>
          </a:p>
          <a:p>
            <a:r>
              <a:rPr lang="es-ES" sz="3600">
                <a:solidFill>
                  <a:srgbClr val="FF6699"/>
                </a:solidFill>
                <a:latin typeface="Arial Black" pitchFamily="34" charset="0"/>
              </a:rPr>
              <a:t>Y dejándose llevar por el Espíritu Santo</a:t>
            </a:r>
          </a:p>
          <a:p>
            <a:r>
              <a:rPr lang="es-ES" sz="3600">
                <a:solidFill>
                  <a:srgbClr val="FF3300"/>
                </a:solidFill>
                <a:latin typeface="Arial Black" pitchFamily="34" charset="0"/>
              </a:rPr>
              <a:t>Con valentía da un Sí</a:t>
            </a:r>
          </a:p>
        </p:txBody>
      </p:sp>
    </p:spTree>
    <p:custDataLst>
      <p:tags r:id="rId1"/>
    </p:custData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9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5" name="Rectangle 15"/>
          <p:cNvSpPr>
            <a:spLocks noChangeArrowheads="1"/>
          </p:cNvSpPr>
          <p:nvPr/>
        </p:nvSpPr>
        <p:spPr bwMode="auto">
          <a:xfrm>
            <a:off x="5148263" y="0"/>
            <a:ext cx="3995737" cy="6858000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74084" name="Picture 4" descr="cartel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126038" cy="6858000"/>
          </a:xfrm>
          <a:noFill/>
          <a:ln/>
        </p:spPr>
      </p:pic>
      <p:sp>
        <p:nvSpPr>
          <p:cNvPr id="174087" name="Oval 7" descr="m57[1]"/>
          <p:cNvSpPr>
            <a:spLocks noChangeArrowheads="1"/>
          </p:cNvSpPr>
          <p:nvPr/>
        </p:nvSpPr>
        <p:spPr bwMode="auto">
          <a:xfrm>
            <a:off x="5148064" y="836712"/>
            <a:ext cx="3672408" cy="5472608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softEdge rad="317500"/>
          </a:effectLst>
        </p:spPr>
        <p:txBody>
          <a:bodyPr wrap="none" anchor="ctr"/>
          <a:lstStyle/>
          <a:p>
            <a:endParaRPr lang="es-ES"/>
          </a:p>
        </p:txBody>
      </p:sp>
      <p:sp>
        <p:nvSpPr>
          <p:cNvPr id="174089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424862" cy="1655762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/>
            <a:r>
              <a:rPr lang="es-ES" sz="4800" dirty="0"/>
              <a:t>    Eucaristía             María</a:t>
            </a:r>
            <a:br>
              <a:rPr lang="es-ES" sz="4800" dirty="0"/>
            </a:br>
            <a:r>
              <a:rPr lang="es-ES" sz="4800" dirty="0"/>
              <a:t>				  y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323850" y="5805488"/>
            <a:ext cx="8496300" cy="762000"/>
          </a:xfrm>
          <a:prstGeom prst="rect">
            <a:avLst/>
          </a:prstGeom>
          <a:gradFill rotWithShape="1">
            <a:gsLst>
              <a:gs pos="0">
                <a:srgbClr val="FFCC66"/>
              </a:gs>
              <a:gs pos="100000">
                <a:srgbClr val="FFCC66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4400">
                <a:solidFill>
                  <a:srgbClr val="FF5050"/>
                </a:solidFill>
              </a:rPr>
              <a:t>Configuran su espiritualidad</a:t>
            </a:r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740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68" decel="1000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68" decel="100000"/>
                                        <p:tgtEl>
                                          <p:spTgt spid="1740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68" fill="hold"/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68" fill="hold"/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7" grpId="0" animBg="1"/>
      <p:bldP spid="174087" grpId="1" animBg="1"/>
      <p:bldP spid="174087" grpId="2" animBg="1"/>
      <p:bldP spid="174089" grpId="0"/>
      <p:bldP spid="1740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 descr="SOL%20PARTIDO_small[2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705" name="Picture 9" descr="carmen2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0650" y="1484313"/>
            <a:ext cx="3454400" cy="489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8604250" cy="6237287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algn="r" defTabSz="276225"/>
            <a: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  <a:t>Carmen, después de una dura búsqueda de lo que Dios </a:t>
            </a:r>
            <a:b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</a:br>
            <a: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  <a:t>quería de ella,</a:t>
            </a:r>
            <a:b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</a:br>
            <a: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  <a:t>pide al Señor, </a:t>
            </a:r>
            <a:b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</a:br>
            <a: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  <a:t>que alguien </a:t>
            </a:r>
            <a:b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</a:br>
            <a: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  <a:t>más </a:t>
            </a:r>
            <a:b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</a:br>
            <a: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  <a:t>sienta lo mismo, </a:t>
            </a:r>
            <a:b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</a:br>
            <a: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  <a:t/>
            </a:r>
            <a:b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</a:br>
            <a: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  <a:t>y será Mons. </a:t>
            </a:r>
            <a:r>
              <a:rPr lang="es-ES" sz="4800" dirty="0" err="1">
                <a:solidFill>
                  <a:srgbClr val="99FF33"/>
                </a:solidFill>
                <a:latin typeface="ArnoldBoecklin-ExtraBold" pitchFamily="2" charset="0"/>
              </a:rPr>
              <a:t>Pildain</a:t>
            </a:r>
            <a:r>
              <a:rPr lang="es-ES" sz="4800" dirty="0">
                <a:solidFill>
                  <a:srgbClr val="99FF33"/>
                </a:solidFill>
                <a:latin typeface="ArnoldBoecklin-ExtraBold" pitchFamily="2" charset="0"/>
              </a:rPr>
              <a:t>. </a:t>
            </a:r>
            <a:r>
              <a:rPr lang="es-ES" sz="4000" dirty="0">
                <a:solidFill>
                  <a:srgbClr val="99FF33"/>
                </a:solidFill>
                <a:latin typeface="ArnoldBoecklin-ExtraBold" pitchFamily="2" charset="0"/>
              </a:rPr>
              <a:t/>
            </a:r>
            <a:br>
              <a:rPr lang="es-ES" sz="4000" dirty="0">
                <a:solidFill>
                  <a:srgbClr val="99FF33"/>
                </a:solidFill>
                <a:latin typeface="ArnoldBoecklin-ExtraBold" pitchFamily="2" charset="0"/>
              </a:rPr>
            </a:br>
            <a:endParaRPr lang="es-ES" sz="4000" dirty="0">
              <a:solidFill>
                <a:srgbClr val="99FF33"/>
              </a:solidFill>
              <a:latin typeface="ArnoldBoecklin-ExtraBold" pitchFamily="2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9" name="Picture 19" descr="dragopalmera"/>
          <p:cNvPicPr>
            <a:picLocks noChangeAspect="1" noChangeArrowheads="1"/>
          </p:cNvPicPr>
          <p:nvPr/>
        </p:nvPicPr>
        <p:blipFill>
          <a:blip r:embed="rId4" cstate="print">
            <a:lum bright="6000" contrast="36000"/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3944938"/>
            <a:ext cx="3097213" cy="2913062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>
                <a:solidFill>
                  <a:srgbClr val="00FFFF"/>
                </a:solidFill>
                <a:latin typeface="Arial Black" pitchFamily="34" charset="0"/>
              </a:rPr>
              <a:t>Con ellas… se lanza desde la FE y desde el Amor</a:t>
            </a:r>
          </a:p>
          <a:p>
            <a:endParaRPr lang="es-ES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0738" name="Rectangle 18" descr="fundajóvenes"/>
          <p:cNvSpPr>
            <a:spLocks noChangeArrowheads="1"/>
          </p:cNvSpPr>
          <p:nvPr/>
        </p:nvSpPr>
        <p:spPr bwMode="auto">
          <a:xfrm flipH="1">
            <a:off x="323850" y="0"/>
            <a:ext cx="5111750" cy="3600450"/>
          </a:xfrm>
          <a:prstGeom prst="rect">
            <a:avLst/>
          </a:prstGeom>
          <a:blipFill dpi="0" rotWithShape="1">
            <a:blip r:embed="rId5" cstate="print">
              <a:lum contrast="6000"/>
            </a:blip>
            <a:srcRect/>
            <a:stretch>
              <a:fillRect/>
            </a:stretch>
          </a:blipFill>
          <a:ln w="76200" cmpd="tri">
            <a:solidFill>
              <a:schemeClr val="tx1"/>
            </a:solidFill>
            <a:miter lim="800000"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endParaRPr lang="es-ES"/>
          </a:p>
        </p:txBody>
      </p:sp>
      <p:pic>
        <p:nvPicPr>
          <p:cNvPr id="30725" name="Picture 5" descr="palomavueladefrente[1]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476250"/>
            <a:ext cx="1152525" cy="682625"/>
          </a:xfrm>
          <a:prstGeom prst="rect">
            <a:avLst/>
          </a:prstGeom>
          <a:noFill/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00563" y="2492375"/>
            <a:ext cx="4643437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r"/>
            <a:r>
              <a:rPr lang="es-ES" dirty="0">
                <a:solidFill>
                  <a:srgbClr val="FFCCCC"/>
                </a:solidFill>
                <a:latin typeface="ArnoldBoecklin-ExtraBold" pitchFamily="2" charset="0"/>
              </a:rPr>
              <a:t/>
            </a:r>
            <a:br>
              <a:rPr lang="es-ES" dirty="0">
                <a:solidFill>
                  <a:srgbClr val="FFCCCC"/>
                </a:solidFill>
                <a:latin typeface="ArnoldBoecklin-ExtraBold" pitchFamily="2" charset="0"/>
              </a:rPr>
            </a:br>
            <a:r>
              <a:rPr lang="es-ES" dirty="0">
                <a:solidFill>
                  <a:srgbClr val="FFCCCC"/>
                </a:solidFill>
                <a:latin typeface="ArnoldBoecklin-ExtraBold" pitchFamily="2" charset="0"/>
              </a:rPr>
              <a:t/>
            </a:r>
            <a:br>
              <a:rPr lang="es-ES" dirty="0">
                <a:solidFill>
                  <a:srgbClr val="FFCCCC"/>
                </a:solidFill>
                <a:latin typeface="ArnoldBoecklin-ExtraBold" pitchFamily="2" charset="0"/>
              </a:rPr>
            </a:br>
            <a:r>
              <a:rPr lang="es-ES" sz="6000" b="1" dirty="0">
                <a:solidFill>
                  <a:srgbClr val="FF0066"/>
                </a:solidFill>
                <a:latin typeface="ArnoldBoecklin-ExtraBold" pitchFamily="2" charset="0"/>
              </a:rPr>
              <a:t>Se le van acercando jóvenes</a:t>
            </a:r>
            <a:br>
              <a:rPr lang="es-ES" sz="6000" b="1" dirty="0">
                <a:solidFill>
                  <a:srgbClr val="FF0066"/>
                </a:solidFill>
                <a:latin typeface="ArnoldBoecklin-ExtraBold" pitchFamily="2" charset="0"/>
              </a:rPr>
            </a:br>
            <a:r>
              <a:rPr lang="es-ES" sz="6000" b="1" dirty="0" err="1">
                <a:solidFill>
                  <a:srgbClr val="FF0066"/>
                </a:solidFill>
                <a:latin typeface="ArnoldBoecklin-ExtraBold" pitchFamily="2" charset="0"/>
              </a:rPr>
              <a:t>vocacionadas</a:t>
            </a:r>
            <a:r>
              <a:rPr lang="es-ES" sz="6000" b="1" dirty="0">
                <a:solidFill>
                  <a:srgbClr val="FF0066"/>
                </a:solidFill>
                <a:latin typeface="ArnoldBoecklin-ExtraBold" pitchFamily="2" charset="0"/>
              </a:rPr>
              <a:t> </a:t>
            </a:r>
            <a:br>
              <a:rPr lang="es-ES" sz="6000" b="1" dirty="0">
                <a:solidFill>
                  <a:srgbClr val="FF0066"/>
                </a:solidFill>
                <a:latin typeface="ArnoldBoecklin-ExtraBold" pitchFamily="2" charset="0"/>
              </a:rPr>
            </a:br>
            <a:r>
              <a:rPr lang="es-ES" sz="6000" b="1" dirty="0">
                <a:solidFill>
                  <a:srgbClr val="FF0066"/>
                </a:solidFill>
                <a:latin typeface="ArnoldBoecklin-ExtraBold" pitchFamily="2" charset="0"/>
              </a:rPr>
              <a:t>que desean</a:t>
            </a:r>
            <a:br>
              <a:rPr lang="es-ES" sz="6000" b="1" dirty="0">
                <a:solidFill>
                  <a:srgbClr val="FF0066"/>
                </a:solidFill>
                <a:latin typeface="ArnoldBoecklin-ExtraBold" pitchFamily="2" charset="0"/>
              </a:rPr>
            </a:br>
            <a:r>
              <a:rPr lang="es-ES" sz="6000" b="1" dirty="0">
                <a:solidFill>
                  <a:srgbClr val="FF0066"/>
                </a:solidFill>
                <a:latin typeface="ArnoldBoecklin-ExtraBold" pitchFamily="2" charset="0"/>
              </a:rPr>
              <a:t>darle su vida al Señor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30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  <p:bldP spid="30738" grpId="0" animBg="1"/>
      <p:bldP spid="307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0" name="Picture 12" descr="horten"/>
          <p:cNvPicPr>
            <a:picLocks noChangeAspect="1" noChangeArrowheads="1"/>
          </p:cNvPicPr>
          <p:nvPr/>
        </p:nvPicPr>
        <p:blipFill>
          <a:blip r:embed="rId4" cstate="print">
            <a:lum bright="-24000" contrast="18000"/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r>
              <a:rPr lang="es-ES" sz="4800" dirty="0">
                <a:latin typeface="ArnoldBoecklin-ExtraBold" pitchFamily="2" charset="0"/>
              </a:rPr>
              <a:t/>
            </a:r>
            <a:br>
              <a:rPr lang="es-ES" sz="4800" dirty="0">
                <a:latin typeface="ArnoldBoecklin-ExtraBold" pitchFamily="2" charset="0"/>
              </a:rPr>
            </a:br>
            <a:r>
              <a:rPr lang="es-ES" sz="6000" b="1" dirty="0">
                <a:solidFill>
                  <a:srgbClr val="CC3300"/>
                </a:solidFill>
                <a:latin typeface="ArnoldBoecklin-ExtraBold" pitchFamily="2" charset="0"/>
              </a:rPr>
              <a:t>Esta fue la primera casa</a:t>
            </a:r>
            <a:br>
              <a:rPr lang="es-ES" sz="6000" b="1" dirty="0">
                <a:solidFill>
                  <a:srgbClr val="CC3300"/>
                </a:solidFill>
                <a:latin typeface="ArnoldBoecklin-ExtraBold" pitchFamily="2" charset="0"/>
              </a:rPr>
            </a:br>
            <a:r>
              <a:rPr lang="es-ES" sz="6000" b="1" dirty="0">
                <a:solidFill>
                  <a:srgbClr val="CC3300"/>
                </a:solidFill>
                <a:latin typeface="ArnoldBoecklin-ExtraBold" pitchFamily="2" charset="0"/>
              </a:rPr>
              <a:t>donde se reunieron:</a:t>
            </a:r>
            <a:r>
              <a:rPr lang="es-ES" sz="4800" dirty="0">
                <a:solidFill>
                  <a:srgbClr val="CC3300"/>
                </a:solidFill>
                <a:latin typeface="ArnoldBoecklin-ExtraBold" pitchFamily="2" charset="0"/>
              </a:rPr>
              <a:t/>
            </a:r>
            <a:br>
              <a:rPr lang="es-ES" sz="4800" dirty="0">
                <a:solidFill>
                  <a:srgbClr val="CC3300"/>
                </a:solidFill>
                <a:latin typeface="ArnoldBoecklin-ExtraBold" pitchFamily="2" charset="0"/>
              </a:rPr>
            </a:br>
            <a:endParaRPr lang="es-ES" sz="4800" dirty="0">
              <a:solidFill>
                <a:srgbClr val="CC3300"/>
              </a:solidFill>
              <a:latin typeface="ArnoldBoecklin-ExtraBold" pitchFamily="2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8075240" cy="4103688"/>
          </a:xfrm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r>
              <a:rPr lang="es-ES" sz="5400" dirty="0">
                <a:solidFill>
                  <a:srgbClr val="FFFF66"/>
                </a:solidFill>
                <a:latin typeface="ArnoldBoecklin-ExtraBold" pitchFamily="2" charset="0"/>
              </a:rPr>
              <a:t>Las jóvenes para formarse</a:t>
            </a:r>
          </a:p>
          <a:p>
            <a:r>
              <a:rPr lang="es-ES" sz="5400" dirty="0">
                <a:solidFill>
                  <a:srgbClr val="FF66FF"/>
                </a:solidFill>
                <a:latin typeface="ArnoldBoecklin-ExtraBold" pitchFamily="2" charset="0"/>
              </a:rPr>
              <a:t>Los niños… </a:t>
            </a:r>
          </a:p>
          <a:p>
            <a:r>
              <a:rPr lang="es-ES" sz="5400" dirty="0">
                <a:solidFill>
                  <a:schemeClr val="folHlink"/>
                </a:solidFill>
                <a:latin typeface="ArnoldBoecklin-ExtraBold" pitchFamily="2" charset="0"/>
              </a:rPr>
              <a:t>Los vendedores de periódicos</a:t>
            </a:r>
            <a:r>
              <a:rPr lang="es-ES" sz="5400" dirty="0">
                <a:solidFill>
                  <a:srgbClr val="FFFF66"/>
                </a:solidFill>
                <a:latin typeface="ArnoldBoecklin-ExtraBold" pitchFamily="2" charset="0"/>
              </a:rPr>
              <a:t>…</a:t>
            </a:r>
          </a:p>
          <a:p>
            <a:r>
              <a:rPr lang="es-ES" sz="5400" dirty="0">
                <a:solidFill>
                  <a:schemeClr val="accent1"/>
                </a:solidFill>
                <a:latin typeface="ArnoldBoecklin-ExtraBold" pitchFamily="2" charset="0"/>
              </a:rPr>
              <a:t>Las parejas que iban a casarse</a:t>
            </a:r>
          </a:p>
          <a:p>
            <a:endParaRPr lang="es-ES" sz="3600" dirty="0">
              <a:solidFill>
                <a:srgbClr val="CC3300"/>
              </a:solidFill>
              <a:latin typeface="ArnoldBoecklin-ExtraBold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CC00"/>
              </a:gs>
              <a:gs pos="100000">
                <a:srgbClr val="CCCC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4341" name="Picture 5" descr="fundadora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781290"/>
            <a:ext cx="3960440" cy="4747973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 rot="20965820">
            <a:off x="175184" y="1057386"/>
            <a:ext cx="8577317" cy="4427772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/>
            <a:r>
              <a:rPr lang="es-ES" sz="4800" dirty="0" smtClean="0">
                <a:solidFill>
                  <a:srgbClr val="FF3300"/>
                </a:solidFill>
                <a:latin typeface="ArnoldBoecklin-ExtraBold" pitchFamily="2" charset="0"/>
              </a:rPr>
              <a:t/>
            </a:r>
            <a:br>
              <a:rPr lang="es-ES" sz="4800" dirty="0" smtClean="0">
                <a:solidFill>
                  <a:srgbClr val="FF3300"/>
                </a:solidFill>
                <a:latin typeface="ArnoldBoecklin-ExtraBold" pitchFamily="2" charset="0"/>
              </a:rPr>
            </a:br>
            <a:r>
              <a:rPr lang="es-ES" sz="4800" dirty="0" smtClean="0">
                <a:solidFill>
                  <a:srgbClr val="FF3300"/>
                </a:solidFill>
                <a:latin typeface="ArnoldBoecklin-ExtraBold" pitchFamily="2" charset="0"/>
              </a:rPr>
              <a:t>	Fundadora </a:t>
            </a:r>
            <a:r>
              <a:rPr lang="es-ES" sz="4800" dirty="0">
                <a:solidFill>
                  <a:srgbClr val="FF3300"/>
                </a:solidFill>
                <a:latin typeface="ArnoldBoecklin-ExtraBold" pitchFamily="2" charset="0"/>
              </a:rPr>
              <a:t>del </a:t>
            </a:r>
            <a:br>
              <a:rPr lang="es-ES" sz="4800" dirty="0">
                <a:solidFill>
                  <a:srgbClr val="FF3300"/>
                </a:solidFill>
                <a:latin typeface="ArnoldBoecklin-ExtraBold" pitchFamily="2" charset="0"/>
              </a:rPr>
            </a:br>
            <a:r>
              <a:rPr lang="es-ES" sz="4800" dirty="0" smtClean="0">
                <a:solidFill>
                  <a:srgbClr val="FF3300"/>
                </a:solidFill>
                <a:latin typeface="ArnoldBoecklin-ExtraBold" pitchFamily="2" charset="0"/>
              </a:rPr>
              <a:t>     </a:t>
            </a:r>
            <a:r>
              <a:rPr lang="es-ES" sz="5400" dirty="0" smtClean="0">
                <a:solidFill>
                  <a:srgbClr val="FF3300"/>
                </a:solidFill>
                <a:latin typeface="ArnoldBoecklin-ExtraBold" pitchFamily="2" charset="0"/>
              </a:rPr>
              <a:t>Instituto    Secular</a:t>
            </a:r>
            <a:r>
              <a:rPr lang="es-ES" sz="4800" dirty="0" smtClean="0">
                <a:solidFill>
                  <a:srgbClr val="FF3300"/>
                </a:solidFill>
                <a:latin typeface="ArnoldBoecklin-ExtraBold" pitchFamily="2" charset="0"/>
              </a:rPr>
              <a:t/>
            </a:r>
            <a:br>
              <a:rPr lang="es-ES" sz="4800" dirty="0" smtClean="0">
                <a:solidFill>
                  <a:srgbClr val="FF3300"/>
                </a:solidFill>
                <a:latin typeface="ArnoldBoecklin-ExtraBold" pitchFamily="2" charset="0"/>
              </a:rPr>
            </a:br>
            <a:r>
              <a:rPr lang="es-ES" sz="4800" dirty="0" smtClean="0">
                <a:solidFill>
                  <a:srgbClr val="FF3300"/>
                </a:solidFill>
                <a:latin typeface="ArnoldBoecklin-ExtraBold" pitchFamily="2" charset="0"/>
              </a:rPr>
              <a:t/>
            </a:r>
            <a:br>
              <a:rPr lang="es-ES" sz="4800" dirty="0" smtClean="0">
                <a:solidFill>
                  <a:srgbClr val="FF3300"/>
                </a:solidFill>
                <a:latin typeface="ArnoldBoecklin-ExtraBold" pitchFamily="2" charset="0"/>
              </a:rPr>
            </a:br>
            <a:r>
              <a:rPr lang="es-ES" sz="4800" dirty="0" smtClean="0">
                <a:solidFill>
                  <a:srgbClr val="FF3300"/>
                </a:solidFill>
                <a:latin typeface="ArnoldBoecklin-ExtraBold" pitchFamily="2" charset="0"/>
              </a:rPr>
              <a:t/>
            </a:r>
            <a:br>
              <a:rPr lang="es-ES" sz="4800" dirty="0" smtClean="0">
                <a:solidFill>
                  <a:srgbClr val="FF3300"/>
                </a:solidFill>
                <a:latin typeface="ArnoldBoecklin-ExtraBold" pitchFamily="2" charset="0"/>
              </a:rPr>
            </a:br>
            <a:r>
              <a:rPr lang="es-ES" sz="4800" dirty="0">
                <a:solidFill>
                  <a:srgbClr val="FF3300"/>
                </a:solidFill>
                <a:latin typeface="ArnoldBoecklin-ExtraBold" pitchFamily="2" charset="0"/>
              </a:rPr>
              <a:t/>
            </a:r>
            <a:br>
              <a:rPr lang="es-ES" sz="4800" dirty="0">
                <a:solidFill>
                  <a:srgbClr val="FF3300"/>
                </a:solidFill>
                <a:latin typeface="ArnoldBoecklin-ExtraBold" pitchFamily="2" charset="0"/>
              </a:rPr>
            </a:br>
            <a:r>
              <a:rPr lang="es-ES" sz="6600" i="1" dirty="0">
                <a:solidFill>
                  <a:srgbClr val="FF3300"/>
                </a:solidFill>
                <a:latin typeface="ArnoldBoecklin-ExtraBold" pitchFamily="2" charset="0"/>
              </a:rPr>
              <a:t>Catequistas de la Virgen del Pino</a:t>
            </a:r>
          </a:p>
        </p:txBody>
      </p:sp>
    </p:spTree>
    <p:custDataLst>
      <p:tags r:id="rId1"/>
    </p:custDataLst>
  </p:cSld>
  <p:clrMapOvr>
    <a:masterClrMapping/>
  </p:clrMapOvr>
  <p:transition advClick="0" advTm="20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_tradnl">
              <a:solidFill>
                <a:srgbClr val="DDDDDD"/>
              </a:solidFill>
            </a:endParaRPr>
          </a:p>
        </p:txBody>
      </p:sp>
      <p:pic>
        <p:nvPicPr>
          <p:cNvPr id="17817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>
            <a:lum bright="-30000" contrast="72000"/>
          </a:blip>
          <a:srcRect/>
          <a:stretch>
            <a:fillRect/>
          </a:stretch>
        </p:blipFill>
        <p:spPr>
          <a:xfrm>
            <a:off x="1187450" y="0"/>
            <a:ext cx="4967288" cy="6858000"/>
          </a:xfrm>
          <a:noFill/>
          <a:ln/>
        </p:spPr>
      </p:pic>
      <p:sp>
        <p:nvSpPr>
          <p:cNvPr id="178183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484313"/>
            <a:ext cx="5051425" cy="165735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/>
            <a:r>
              <a:rPr lang="es-ES" sz="6000" dirty="0">
                <a:solidFill>
                  <a:srgbClr val="FF3300"/>
                </a:solidFill>
                <a:latin typeface="ArnoldBoecklin-ExtraBold" pitchFamily="2" charset="0"/>
              </a:rPr>
              <a:t>Ya somos</a:t>
            </a:r>
            <a:br>
              <a:rPr lang="es-ES" sz="6000" dirty="0">
                <a:solidFill>
                  <a:srgbClr val="FF3300"/>
                </a:solidFill>
                <a:latin typeface="ArnoldBoecklin-ExtraBold" pitchFamily="2" charset="0"/>
              </a:rPr>
            </a:br>
            <a:r>
              <a:rPr lang="es-ES" sz="6000" dirty="0">
                <a:solidFill>
                  <a:srgbClr val="FF3300"/>
                </a:solidFill>
                <a:latin typeface="ArnoldBoecklin-ExtraBold" pitchFamily="2" charset="0"/>
              </a:rPr>
              <a:t> </a:t>
            </a:r>
            <a:br>
              <a:rPr lang="es-ES" sz="6000" dirty="0">
                <a:solidFill>
                  <a:srgbClr val="FF3300"/>
                </a:solidFill>
                <a:latin typeface="ArnoldBoecklin-ExtraBold" pitchFamily="2" charset="0"/>
              </a:rPr>
            </a:br>
            <a:r>
              <a:rPr lang="es-ES" sz="6000" dirty="0">
                <a:solidFill>
                  <a:srgbClr val="FF3300"/>
                </a:solidFill>
                <a:latin typeface="ArnoldBoecklin-ExtraBold" pitchFamily="2" charset="0"/>
              </a:rPr>
              <a:t>Pía Unión</a:t>
            </a:r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3419475" y="2195185"/>
            <a:ext cx="5724525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5400" b="1" dirty="0">
                <a:solidFill>
                  <a:srgbClr val="FFCC66"/>
                </a:solidFill>
              </a:rPr>
              <a:t>Catequistas</a:t>
            </a:r>
          </a:p>
          <a:p>
            <a:pPr algn="r">
              <a:spcBef>
                <a:spcPct val="50000"/>
              </a:spcBef>
            </a:pPr>
            <a:r>
              <a:rPr lang="es-ES" sz="5400" b="1" dirty="0">
                <a:solidFill>
                  <a:srgbClr val="FFCC66"/>
                </a:solidFill>
              </a:rPr>
              <a:t> Eucarísticas </a:t>
            </a:r>
          </a:p>
          <a:p>
            <a:pPr algn="r">
              <a:spcBef>
                <a:spcPct val="50000"/>
              </a:spcBef>
            </a:pPr>
            <a:r>
              <a:rPr lang="es-ES" sz="5400" b="1" dirty="0">
                <a:solidFill>
                  <a:srgbClr val="FFCC66"/>
                </a:solidFill>
              </a:rPr>
              <a:t>y de</a:t>
            </a:r>
          </a:p>
          <a:p>
            <a:pPr algn="r">
              <a:spcBef>
                <a:spcPct val="50000"/>
              </a:spcBef>
            </a:pPr>
            <a:r>
              <a:rPr lang="es-ES" sz="5400" b="1" dirty="0">
                <a:solidFill>
                  <a:srgbClr val="FFCC66"/>
                </a:solidFill>
              </a:rPr>
              <a:t>María Inmaculada</a:t>
            </a:r>
          </a:p>
        </p:txBody>
      </p:sp>
    </p:spTree>
    <p:custDataLst>
      <p:tags r:id="rId1"/>
    </p:custData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7818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817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817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81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98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build="p"/>
      <p:bldP spid="178183" grpId="0"/>
      <p:bldP spid="17818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0" name="Picture 16" descr="abuelitos 006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/>
          <a:stretch>
            <a:fillRect/>
          </a:stretch>
        </p:blipFill>
        <p:spPr bwMode="auto">
          <a:xfrm>
            <a:off x="0" y="0"/>
            <a:ext cx="9144000" cy="6770688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1071563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6000" b="1" dirty="0">
                <a:solidFill>
                  <a:srgbClr val="FF0066"/>
                </a:solidFill>
                <a:latin typeface="ArnoldBoecklin-ExtraBold" pitchFamily="2" charset="0"/>
              </a:rPr>
              <a:t>Y así nació el Instituto</a:t>
            </a:r>
            <a:r>
              <a:rPr lang="es-ES" sz="6000" b="1" dirty="0">
                <a:solidFill>
                  <a:srgbClr val="FF0066"/>
                </a:solidFill>
              </a:rPr>
              <a:t>  </a:t>
            </a:r>
            <a:r>
              <a:rPr lang="es-ES" sz="6000" b="1" dirty="0">
                <a:solidFill>
                  <a:srgbClr val="FF0066"/>
                </a:solidFill>
                <a:latin typeface="ArnoldBoecklin-ExtraBold" pitchFamily="2" charset="0"/>
              </a:rPr>
              <a:t>y fue catequizando los barrios </a:t>
            </a:r>
            <a:r>
              <a:rPr lang="es-ES" sz="4000" dirty="0">
                <a:solidFill>
                  <a:srgbClr val="FF0066"/>
                </a:solidFill>
                <a:latin typeface="ArnoldBoecklin-ExtraBold" pitchFamily="2" charset="0"/>
              </a:rPr>
              <a:t>de: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438" y="1844675"/>
            <a:ext cx="4608512" cy="453707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2800">
                <a:solidFill>
                  <a:srgbClr val="0066FF"/>
                </a:solidFill>
                <a:latin typeface="Arial Black" pitchFamily="34" charset="0"/>
              </a:rPr>
              <a:t>Schamánn</a:t>
            </a:r>
          </a:p>
          <a:p>
            <a:r>
              <a:rPr lang="es-ES" sz="2800">
                <a:solidFill>
                  <a:srgbClr val="FF3300"/>
                </a:solidFill>
                <a:latin typeface="Arial Black" pitchFamily="34" charset="0"/>
              </a:rPr>
              <a:t>Polvorín</a:t>
            </a:r>
          </a:p>
          <a:p>
            <a:r>
              <a:rPr lang="es-ES" sz="2800">
                <a:solidFill>
                  <a:srgbClr val="339933"/>
                </a:solidFill>
                <a:latin typeface="Arial Black" pitchFamily="34" charset="0"/>
              </a:rPr>
              <a:t>Cuevas de Mata</a:t>
            </a:r>
          </a:p>
          <a:p>
            <a:r>
              <a:rPr lang="es-ES" sz="2800">
                <a:solidFill>
                  <a:srgbClr val="FFCC99"/>
                </a:solidFill>
                <a:latin typeface="Arial Black" pitchFamily="34" charset="0"/>
              </a:rPr>
              <a:t>Barranquillo de </a:t>
            </a:r>
          </a:p>
          <a:p>
            <a:pPr>
              <a:buFontTx/>
              <a:buNone/>
            </a:pPr>
            <a:r>
              <a:rPr lang="es-ES" sz="2800">
                <a:solidFill>
                  <a:srgbClr val="FFCC99"/>
                </a:solidFill>
                <a:latin typeface="Arial Black" pitchFamily="34" charset="0"/>
              </a:rPr>
              <a:t>   D. Zoilo</a:t>
            </a:r>
          </a:p>
          <a:p>
            <a:r>
              <a:rPr lang="es-ES" sz="2800">
                <a:solidFill>
                  <a:srgbClr val="FFFF66"/>
                </a:solidFill>
                <a:latin typeface="Arial Black" pitchFamily="34" charset="0"/>
              </a:rPr>
              <a:t>S. Nicolás</a:t>
            </a:r>
          </a:p>
          <a:p>
            <a:r>
              <a:rPr lang="es-ES" sz="2800">
                <a:solidFill>
                  <a:srgbClr val="FF66FF"/>
                </a:solidFill>
                <a:latin typeface="Arial Black" pitchFamily="34" charset="0"/>
              </a:rPr>
              <a:t>Casas ultrabaratas</a:t>
            </a:r>
          </a:p>
          <a:p>
            <a:r>
              <a:rPr lang="es-ES" sz="2800">
                <a:solidFill>
                  <a:srgbClr val="00FF00"/>
                </a:solidFill>
                <a:latin typeface="Arial Black" pitchFamily="34" charset="0"/>
              </a:rPr>
              <a:t>La Isleta…</a:t>
            </a:r>
          </a:p>
          <a:p>
            <a:endParaRPr lang="es-ES" sz="2400">
              <a:solidFill>
                <a:srgbClr val="0066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17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98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98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98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8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8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98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98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orten 001"/>
          <p:cNvPicPr>
            <a:picLocks noChangeAspect="1" noChangeArrowheads="1"/>
          </p:cNvPicPr>
          <p:nvPr/>
        </p:nvPicPr>
        <p:blipFill>
          <a:blip r:embed="rId4" cstate="print">
            <a:lum bright="-18000" contrast="18000"/>
            <a:grayscl/>
          </a:blip>
          <a:srcRect/>
          <a:stretch>
            <a:fillRect/>
          </a:stretch>
        </p:blipFill>
        <p:spPr bwMode="auto">
          <a:xfrm>
            <a:off x="0" y="1230313"/>
            <a:ext cx="9144000" cy="5627687"/>
          </a:xfrm>
          <a:prstGeom prst="rect">
            <a:avLst/>
          </a:prstGeom>
          <a:noFill/>
        </p:spPr>
      </p:pic>
      <p:sp>
        <p:nvSpPr>
          <p:cNvPr id="34828" name="Freeform 12"/>
          <p:cNvSpPr>
            <a:spLocks/>
          </p:cNvSpPr>
          <p:nvPr/>
        </p:nvSpPr>
        <p:spPr bwMode="auto">
          <a:xfrm>
            <a:off x="0" y="-315913"/>
            <a:ext cx="9250363" cy="2592388"/>
          </a:xfrm>
          <a:custGeom>
            <a:avLst/>
            <a:gdLst/>
            <a:ahLst/>
            <a:cxnLst>
              <a:cxn ang="0">
                <a:pos x="513" y="189"/>
              </a:cxn>
              <a:cxn ang="0">
                <a:pos x="303" y="64"/>
              </a:cxn>
              <a:cxn ang="0">
                <a:pos x="585" y="117"/>
              </a:cxn>
              <a:cxn ang="0">
                <a:pos x="1017" y="135"/>
              </a:cxn>
              <a:cxn ang="0">
                <a:pos x="1179" y="225"/>
              </a:cxn>
              <a:cxn ang="0">
                <a:pos x="1485" y="63"/>
              </a:cxn>
              <a:cxn ang="0">
                <a:pos x="1737" y="135"/>
              </a:cxn>
              <a:cxn ang="0">
                <a:pos x="2457" y="99"/>
              </a:cxn>
              <a:cxn ang="0">
                <a:pos x="2565" y="81"/>
              </a:cxn>
              <a:cxn ang="0">
                <a:pos x="2817" y="171"/>
              </a:cxn>
              <a:cxn ang="0">
                <a:pos x="3231" y="117"/>
              </a:cxn>
              <a:cxn ang="0">
                <a:pos x="3501" y="99"/>
              </a:cxn>
              <a:cxn ang="0">
                <a:pos x="3663" y="189"/>
              </a:cxn>
              <a:cxn ang="0">
                <a:pos x="3825" y="153"/>
              </a:cxn>
              <a:cxn ang="0">
                <a:pos x="4455" y="189"/>
              </a:cxn>
              <a:cxn ang="0">
                <a:pos x="4941" y="189"/>
              </a:cxn>
              <a:cxn ang="0">
                <a:pos x="5355" y="171"/>
              </a:cxn>
              <a:cxn ang="0">
                <a:pos x="5733" y="261"/>
              </a:cxn>
              <a:cxn ang="0">
                <a:pos x="5751" y="441"/>
              </a:cxn>
              <a:cxn ang="0">
                <a:pos x="5679" y="711"/>
              </a:cxn>
              <a:cxn ang="0">
                <a:pos x="5589" y="909"/>
              </a:cxn>
              <a:cxn ang="0">
                <a:pos x="5607" y="1089"/>
              </a:cxn>
              <a:cxn ang="0">
                <a:pos x="5661" y="1377"/>
              </a:cxn>
              <a:cxn ang="0">
                <a:pos x="5193" y="1251"/>
              </a:cxn>
              <a:cxn ang="0">
                <a:pos x="4617" y="1089"/>
              </a:cxn>
              <a:cxn ang="0">
                <a:pos x="4455" y="999"/>
              </a:cxn>
              <a:cxn ang="0">
                <a:pos x="3987" y="1179"/>
              </a:cxn>
              <a:cxn ang="0">
                <a:pos x="3753" y="1161"/>
              </a:cxn>
              <a:cxn ang="0">
                <a:pos x="3339" y="1323"/>
              </a:cxn>
              <a:cxn ang="0">
                <a:pos x="3141" y="1251"/>
              </a:cxn>
              <a:cxn ang="0">
                <a:pos x="2943" y="1251"/>
              </a:cxn>
              <a:cxn ang="0">
                <a:pos x="2025" y="1161"/>
              </a:cxn>
              <a:cxn ang="0">
                <a:pos x="1845" y="1197"/>
              </a:cxn>
              <a:cxn ang="0">
                <a:pos x="1593" y="1071"/>
              </a:cxn>
              <a:cxn ang="0">
                <a:pos x="1395" y="1017"/>
              </a:cxn>
              <a:cxn ang="0">
                <a:pos x="1107" y="927"/>
              </a:cxn>
              <a:cxn ang="0">
                <a:pos x="999" y="783"/>
              </a:cxn>
              <a:cxn ang="0">
                <a:pos x="927" y="765"/>
              </a:cxn>
              <a:cxn ang="0">
                <a:pos x="801" y="837"/>
              </a:cxn>
              <a:cxn ang="0">
                <a:pos x="459" y="765"/>
              </a:cxn>
              <a:cxn ang="0">
                <a:pos x="297" y="999"/>
              </a:cxn>
              <a:cxn ang="0">
                <a:pos x="153" y="1071"/>
              </a:cxn>
              <a:cxn ang="0">
                <a:pos x="99" y="621"/>
              </a:cxn>
              <a:cxn ang="0">
                <a:pos x="135" y="117"/>
              </a:cxn>
              <a:cxn ang="0">
                <a:pos x="117" y="99"/>
              </a:cxn>
            </a:cxnLst>
            <a:rect l="0" t="0" r="r" b="b"/>
            <a:pathLst>
              <a:path w="5826" h="1456">
                <a:moveTo>
                  <a:pt x="99" y="63"/>
                </a:moveTo>
                <a:cubicBezTo>
                  <a:pt x="236" y="109"/>
                  <a:pt x="373" y="154"/>
                  <a:pt x="513" y="189"/>
                </a:cubicBezTo>
                <a:cubicBezTo>
                  <a:pt x="495" y="177"/>
                  <a:pt x="459" y="153"/>
                  <a:pt x="459" y="153"/>
                </a:cubicBezTo>
                <a:cubicBezTo>
                  <a:pt x="407" y="123"/>
                  <a:pt x="330" y="118"/>
                  <a:pt x="303" y="64"/>
                </a:cubicBezTo>
                <a:cubicBezTo>
                  <a:pt x="288" y="33"/>
                  <a:pt x="370" y="45"/>
                  <a:pt x="405" y="45"/>
                </a:cubicBezTo>
                <a:cubicBezTo>
                  <a:pt x="468" y="45"/>
                  <a:pt x="535" y="84"/>
                  <a:pt x="585" y="117"/>
                </a:cubicBezTo>
                <a:cubicBezTo>
                  <a:pt x="683" y="84"/>
                  <a:pt x="789" y="80"/>
                  <a:pt x="891" y="63"/>
                </a:cubicBezTo>
                <a:cubicBezTo>
                  <a:pt x="935" y="85"/>
                  <a:pt x="979" y="103"/>
                  <a:pt x="1017" y="135"/>
                </a:cubicBezTo>
                <a:cubicBezTo>
                  <a:pt x="1037" y="151"/>
                  <a:pt x="1049" y="177"/>
                  <a:pt x="1071" y="189"/>
                </a:cubicBezTo>
                <a:cubicBezTo>
                  <a:pt x="1104" y="207"/>
                  <a:pt x="1179" y="225"/>
                  <a:pt x="1179" y="225"/>
                </a:cubicBezTo>
                <a:cubicBezTo>
                  <a:pt x="1247" y="122"/>
                  <a:pt x="1317" y="119"/>
                  <a:pt x="1431" y="81"/>
                </a:cubicBezTo>
                <a:cubicBezTo>
                  <a:pt x="1449" y="75"/>
                  <a:pt x="1467" y="69"/>
                  <a:pt x="1485" y="63"/>
                </a:cubicBezTo>
                <a:cubicBezTo>
                  <a:pt x="1503" y="57"/>
                  <a:pt x="1539" y="45"/>
                  <a:pt x="1539" y="45"/>
                </a:cubicBezTo>
                <a:cubicBezTo>
                  <a:pt x="1671" y="71"/>
                  <a:pt x="1604" y="46"/>
                  <a:pt x="1737" y="135"/>
                </a:cubicBezTo>
                <a:cubicBezTo>
                  <a:pt x="1755" y="147"/>
                  <a:pt x="1791" y="171"/>
                  <a:pt x="1791" y="171"/>
                </a:cubicBezTo>
                <a:cubicBezTo>
                  <a:pt x="2567" y="146"/>
                  <a:pt x="2150" y="201"/>
                  <a:pt x="2457" y="99"/>
                </a:cubicBezTo>
                <a:cubicBezTo>
                  <a:pt x="2469" y="81"/>
                  <a:pt x="2472" y="49"/>
                  <a:pt x="2493" y="45"/>
                </a:cubicBezTo>
                <a:cubicBezTo>
                  <a:pt x="2519" y="41"/>
                  <a:pt x="2540" y="70"/>
                  <a:pt x="2565" y="81"/>
                </a:cubicBezTo>
                <a:cubicBezTo>
                  <a:pt x="2634" y="110"/>
                  <a:pt x="2680" y="107"/>
                  <a:pt x="2763" y="117"/>
                </a:cubicBezTo>
                <a:cubicBezTo>
                  <a:pt x="2781" y="135"/>
                  <a:pt x="2793" y="164"/>
                  <a:pt x="2817" y="171"/>
                </a:cubicBezTo>
                <a:cubicBezTo>
                  <a:pt x="2842" y="178"/>
                  <a:pt x="2915" y="138"/>
                  <a:pt x="2943" y="135"/>
                </a:cubicBezTo>
                <a:cubicBezTo>
                  <a:pt x="3039" y="125"/>
                  <a:pt x="3135" y="125"/>
                  <a:pt x="3231" y="117"/>
                </a:cubicBezTo>
                <a:cubicBezTo>
                  <a:pt x="3285" y="113"/>
                  <a:pt x="3339" y="105"/>
                  <a:pt x="3393" y="99"/>
                </a:cubicBezTo>
                <a:cubicBezTo>
                  <a:pt x="3429" y="87"/>
                  <a:pt x="3465" y="63"/>
                  <a:pt x="3501" y="99"/>
                </a:cubicBezTo>
                <a:cubicBezTo>
                  <a:pt x="3514" y="112"/>
                  <a:pt x="3503" y="142"/>
                  <a:pt x="3519" y="153"/>
                </a:cubicBezTo>
                <a:cubicBezTo>
                  <a:pt x="3560" y="180"/>
                  <a:pt x="3616" y="173"/>
                  <a:pt x="3663" y="189"/>
                </a:cubicBezTo>
                <a:cubicBezTo>
                  <a:pt x="3699" y="183"/>
                  <a:pt x="3735" y="179"/>
                  <a:pt x="3771" y="171"/>
                </a:cubicBezTo>
                <a:cubicBezTo>
                  <a:pt x="3790" y="167"/>
                  <a:pt x="3806" y="151"/>
                  <a:pt x="3825" y="153"/>
                </a:cubicBezTo>
                <a:cubicBezTo>
                  <a:pt x="3880" y="158"/>
                  <a:pt x="3933" y="177"/>
                  <a:pt x="3987" y="189"/>
                </a:cubicBezTo>
                <a:cubicBezTo>
                  <a:pt x="4166" y="278"/>
                  <a:pt x="4278" y="220"/>
                  <a:pt x="4455" y="189"/>
                </a:cubicBezTo>
                <a:cubicBezTo>
                  <a:pt x="4515" y="178"/>
                  <a:pt x="4635" y="153"/>
                  <a:pt x="4635" y="153"/>
                </a:cubicBezTo>
                <a:cubicBezTo>
                  <a:pt x="4737" y="166"/>
                  <a:pt x="4844" y="154"/>
                  <a:pt x="4941" y="189"/>
                </a:cubicBezTo>
                <a:cubicBezTo>
                  <a:pt x="4961" y="196"/>
                  <a:pt x="4965" y="225"/>
                  <a:pt x="4977" y="243"/>
                </a:cubicBezTo>
                <a:cubicBezTo>
                  <a:pt x="5103" y="222"/>
                  <a:pt x="5231" y="202"/>
                  <a:pt x="5355" y="171"/>
                </a:cubicBezTo>
                <a:cubicBezTo>
                  <a:pt x="5575" y="208"/>
                  <a:pt x="5368" y="162"/>
                  <a:pt x="5535" y="225"/>
                </a:cubicBezTo>
                <a:cubicBezTo>
                  <a:pt x="5587" y="245"/>
                  <a:pt x="5687" y="254"/>
                  <a:pt x="5733" y="261"/>
                </a:cubicBezTo>
                <a:cubicBezTo>
                  <a:pt x="5808" y="317"/>
                  <a:pt x="5826" y="296"/>
                  <a:pt x="5787" y="387"/>
                </a:cubicBezTo>
                <a:cubicBezTo>
                  <a:pt x="5778" y="407"/>
                  <a:pt x="5767" y="427"/>
                  <a:pt x="5751" y="441"/>
                </a:cubicBezTo>
                <a:cubicBezTo>
                  <a:pt x="5718" y="469"/>
                  <a:pt x="5643" y="513"/>
                  <a:pt x="5643" y="513"/>
                </a:cubicBezTo>
                <a:cubicBezTo>
                  <a:pt x="5619" y="610"/>
                  <a:pt x="5624" y="629"/>
                  <a:pt x="5679" y="711"/>
                </a:cubicBezTo>
                <a:cubicBezTo>
                  <a:pt x="5688" y="746"/>
                  <a:pt x="5733" y="873"/>
                  <a:pt x="5661" y="891"/>
                </a:cubicBezTo>
                <a:cubicBezTo>
                  <a:pt x="5637" y="897"/>
                  <a:pt x="5613" y="903"/>
                  <a:pt x="5589" y="909"/>
                </a:cubicBezTo>
                <a:cubicBezTo>
                  <a:pt x="5571" y="921"/>
                  <a:pt x="5541" y="924"/>
                  <a:pt x="5535" y="945"/>
                </a:cubicBezTo>
                <a:cubicBezTo>
                  <a:pt x="5515" y="1017"/>
                  <a:pt x="5568" y="1050"/>
                  <a:pt x="5607" y="1089"/>
                </a:cubicBezTo>
                <a:cubicBezTo>
                  <a:pt x="5626" y="1164"/>
                  <a:pt x="5655" y="1232"/>
                  <a:pt x="5679" y="1305"/>
                </a:cubicBezTo>
                <a:cubicBezTo>
                  <a:pt x="5673" y="1329"/>
                  <a:pt x="5677" y="1358"/>
                  <a:pt x="5661" y="1377"/>
                </a:cubicBezTo>
                <a:cubicBezTo>
                  <a:pt x="5595" y="1456"/>
                  <a:pt x="5361" y="1397"/>
                  <a:pt x="5337" y="1395"/>
                </a:cubicBezTo>
                <a:cubicBezTo>
                  <a:pt x="5292" y="1350"/>
                  <a:pt x="5254" y="1274"/>
                  <a:pt x="5193" y="1251"/>
                </a:cubicBezTo>
                <a:cubicBezTo>
                  <a:pt x="5147" y="1234"/>
                  <a:pt x="5096" y="1231"/>
                  <a:pt x="5049" y="1215"/>
                </a:cubicBezTo>
                <a:cubicBezTo>
                  <a:pt x="4994" y="1049"/>
                  <a:pt x="4745" y="1097"/>
                  <a:pt x="4617" y="1089"/>
                </a:cubicBezTo>
                <a:cubicBezTo>
                  <a:pt x="4599" y="1083"/>
                  <a:pt x="4580" y="1080"/>
                  <a:pt x="4563" y="1071"/>
                </a:cubicBezTo>
                <a:cubicBezTo>
                  <a:pt x="4525" y="1050"/>
                  <a:pt x="4455" y="999"/>
                  <a:pt x="4455" y="999"/>
                </a:cubicBezTo>
                <a:cubicBezTo>
                  <a:pt x="4345" y="1082"/>
                  <a:pt x="4227" y="1153"/>
                  <a:pt x="4095" y="1197"/>
                </a:cubicBezTo>
                <a:cubicBezTo>
                  <a:pt x="4059" y="1191"/>
                  <a:pt x="4020" y="1194"/>
                  <a:pt x="3987" y="1179"/>
                </a:cubicBezTo>
                <a:cubicBezTo>
                  <a:pt x="3952" y="1163"/>
                  <a:pt x="3933" y="1119"/>
                  <a:pt x="3897" y="1107"/>
                </a:cubicBezTo>
                <a:cubicBezTo>
                  <a:pt x="3868" y="1097"/>
                  <a:pt x="3773" y="1151"/>
                  <a:pt x="3753" y="1161"/>
                </a:cubicBezTo>
                <a:cubicBezTo>
                  <a:pt x="3699" y="1233"/>
                  <a:pt x="3648" y="1291"/>
                  <a:pt x="3573" y="1341"/>
                </a:cubicBezTo>
                <a:cubicBezTo>
                  <a:pt x="3495" y="1335"/>
                  <a:pt x="3417" y="1330"/>
                  <a:pt x="3339" y="1323"/>
                </a:cubicBezTo>
                <a:cubicBezTo>
                  <a:pt x="3285" y="1318"/>
                  <a:pt x="3228" y="1324"/>
                  <a:pt x="3177" y="1305"/>
                </a:cubicBezTo>
                <a:cubicBezTo>
                  <a:pt x="3157" y="1298"/>
                  <a:pt x="3159" y="1263"/>
                  <a:pt x="3141" y="1251"/>
                </a:cubicBezTo>
                <a:cubicBezTo>
                  <a:pt x="3120" y="1237"/>
                  <a:pt x="3093" y="1239"/>
                  <a:pt x="3069" y="1233"/>
                </a:cubicBezTo>
                <a:cubicBezTo>
                  <a:pt x="3027" y="1239"/>
                  <a:pt x="2985" y="1254"/>
                  <a:pt x="2943" y="1251"/>
                </a:cubicBezTo>
                <a:cubicBezTo>
                  <a:pt x="2859" y="1245"/>
                  <a:pt x="2781" y="1179"/>
                  <a:pt x="2709" y="1143"/>
                </a:cubicBezTo>
                <a:cubicBezTo>
                  <a:pt x="2481" y="1149"/>
                  <a:pt x="2252" y="1138"/>
                  <a:pt x="2025" y="1161"/>
                </a:cubicBezTo>
                <a:cubicBezTo>
                  <a:pt x="2003" y="1163"/>
                  <a:pt x="2010" y="1211"/>
                  <a:pt x="1989" y="1215"/>
                </a:cubicBezTo>
                <a:cubicBezTo>
                  <a:pt x="1942" y="1224"/>
                  <a:pt x="1893" y="1203"/>
                  <a:pt x="1845" y="1197"/>
                </a:cubicBezTo>
                <a:cubicBezTo>
                  <a:pt x="1818" y="1156"/>
                  <a:pt x="1806" y="1124"/>
                  <a:pt x="1755" y="1107"/>
                </a:cubicBezTo>
                <a:cubicBezTo>
                  <a:pt x="1625" y="1064"/>
                  <a:pt x="1684" y="1112"/>
                  <a:pt x="1593" y="1071"/>
                </a:cubicBezTo>
                <a:cubicBezTo>
                  <a:pt x="1544" y="1049"/>
                  <a:pt x="1449" y="999"/>
                  <a:pt x="1449" y="999"/>
                </a:cubicBezTo>
                <a:cubicBezTo>
                  <a:pt x="1431" y="1005"/>
                  <a:pt x="1408" y="1030"/>
                  <a:pt x="1395" y="1017"/>
                </a:cubicBezTo>
                <a:cubicBezTo>
                  <a:pt x="1368" y="990"/>
                  <a:pt x="1359" y="909"/>
                  <a:pt x="1359" y="909"/>
                </a:cubicBezTo>
                <a:cubicBezTo>
                  <a:pt x="1272" y="926"/>
                  <a:pt x="1193" y="956"/>
                  <a:pt x="1107" y="927"/>
                </a:cubicBezTo>
                <a:cubicBezTo>
                  <a:pt x="1113" y="897"/>
                  <a:pt x="1137" y="865"/>
                  <a:pt x="1125" y="837"/>
                </a:cubicBezTo>
                <a:cubicBezTo>
                  <a:pt x="1118" y="820"/>
                  <a:pt x="1021" y="790"/>
                  <a:pt x="999" y="783"/>
                </a:cubicBezTo>
                <a:cubicBezTo>
                  <a:pt x="1024" y="775"/>
                  <a:pt x="1139" y="747"/>
                  <a:pt x="981" y="747"/>
                </a:cubicBezTo>
                <a:cubicBezTo>
                  <a:pt x="962" y="747"/>
                  <a:pt x="946" y="761"/>
                  <a:pt x="927" y="765"/>
                </a:cubicBezTo>
                <a:cubicBezTo>
                  <a:pt x="891" y="773"/>
                  <a:pt x="855" y="777"/>
                  <a:pt x="819" y="783"/>
                </a:cubicBezTo>
                <a:cubicBezTo>
                  <a:pt x="813" y="801"/>
                  <a:pt x="817" y="826"/>
                  <a:pt x="801" y="837"/>
                </a:cubicBezTo>
                <a:cubicBezTo>
                  <a:pt x="733" y="882"/>
                  <a:pt x="647" y="837"/>
                  <a:pt x="585" y="819"/>
                </a:cubicBezTo>
                <a:cubicBezTo>
                  <a:pt x="550" y="796"/>
                  <a:pt x="507" y="758"/>
                  <a:pt x="459" y="765"/>
                </a:cubicBezTo>
                <a:cubicBezTo>
                  <a:pt x="438" y="768"/>
                  <a:pt x="423" y="789"/>
                  <a:pt x="405" y="801"/>
                </a:cubicBezTo>
                <a:cubicBezTo>
                  <a:pt x="378" y="841"/>
                  <a:pt x="326" y="979"/>
                  <a:pt x="297" y="999"/>
                </a:cubicBezTo>
                <a:cubicBezTo>
                  <a:pt x="267" y="1019"/>
                  <a:pt x="225" y="1011"/>
                  <a:pt x="189" y="1017"/>
                </a:cubicBezTo>
                <a:cubicBezTo>
                  <a:pt x="177" y="1035"/>
                  <a:pt x="170" y="1084"/>
                  <a:pt x="153" y="1071"/>
                </a:cubicBezTo>
                <a:cubicBezTo>
                  <a:pt x="123" y="1048"/>
                  <a:pt x="117" y="963"/>
                  <a:pt x="117" y="963"/>
                </a:cubicBezTo>
                <a:cubicBezTo>
                  <a:pt x="133" y="869"/>
                  <a:pt x="162" y="700"/>
                  <a:pt x="99" y="621"/>
                </a:cubicBezTo>
                <a:cubicBezTo>
                  <a:pt x="85" y="604"/>
                  <a:pt x="63" y="597"/>
                  <a:pt x="45" y="585"/>
                </a:cubicBezTo>
                <a:cubicBezTo>
                  <a:pt x="0" y="449"/>
                  <a:pt x="54" y="239"/>
                  <a:pt x="135" y="117"/>
                </a:cubicBezTo>
                <a:cubicBezTo>
                  <a:pt x="129" y="108"/>
                  <a:pt x="62" y="0"/>
                  <a:pt x="45" y="9"/>
                </a:cubicBezTo>
                <a:cubicBezTo>
                  <a:pt x="11" y="26"/>
                  <a:pt x="83" y="116"/>
                  <a:pt x="117" y="99"/>
                </a:cubicBezTo>
                <a:cubicBezTo>
                  <a:pt x="129" y="93"/>
                  <a:pt x="105" y="75"/>
                  <a:pt x="99" y="63"/>
                </a:cubicBezTo>
                <a:close/>
              </a:path>
            </a:pathLst>
          </a:custGeom>
          <a:gradFill rotWithShape="1">
            <a:gsLst>
              <a:gs pos="0">
                <a:srgbClr val="FF9999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6600" dirty="0">
                <a:solidFill>
                  <a:srgbClr val="FF3300"/>
                </a:solidFill>
                <a:latin typeface="ArnoldBoecklin-ExtraBold" pitchFamily="2" charset="0"/>
              </a:rPr>
              <a:t>Los niños siempre tuvieron</a:t>
            </a:r>
            <a:br>
              <a:rPr lang="es-ES" sz="6600" dirty="0">
                <a:solidFill>
                  <a:srgbClr val="FF3300"/>
                </a:solidFill>
                <a:latin typeface="ArnoldBoecklin-ExtraBold" pitchFamily="2" charset="0"/>
              </a:rPr>
            </a:br>
            <a:r>
              <a:rPr lang="es-ES" sz="6600" dirty="0">
                <a:solidFill>
                  <a:srgbClr val="FF3300"/>
                </a:solidFill>
                <a:latin typeface="ArnoldBoecklin-ExtraBold" pitchFamily="2" charset="0"/>
              </a:rPr>
              <a:t>su regalo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5364088" y="5300663"/>
            <a:ext cx="30957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5400" dirty="0">
                <a:solidFill>
                  <a:srgbClr val="FFFF00"/>
                </a:solidFill>
              </a:rPr>
              <a:t>Había que ingeniárselas</a:t>
            </a: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34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4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3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0"/>
            <a:ext cx="9144000" cy="19891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35844" name="Picture 4" descr="horten"/>
          <p:cNvPicPr>
            <a:picLocks noChangeAspect="1" noChangeArrowheads="1"/>
          </p:cNvPicPr>
          <p:nvPr/>
        </p:nvPicPr>
        <p:blipFill>
          <a:blip r:embed="rId4" cstate="print">
            <a:lum bright="-6000" contrast="30000"/>
          </a:blip>
          <a:srcRect/>
          <a:stretch>
            <a:fillRect/>
          </a:stretch>
        </p:blipFill>
        <p:spPr bwMode="auto">
          <a:xfrm>
            <a:off x="2268538" y="1412875"/>
            <a:ext cx="6888162" cy="5472113"/>
          </a:xfrm>
          <a:prstGeom prst="rect">
            <a:avLst/>
          </a:prstGeom>
          <a:noFill/>
        </p:spPr>
      </p:pic>
      <p:pic>
        <p:nvPicPr>
          <p:cNvPr id="35845" name="Picture 5" descr="horten 001"/>
          <p:cNvPicPr>
            <a:picLocks noChangeAspect="1" noChangeArrowheads="1"/>
          </p:cNvPicPr>
          <p:nvPr/>
        </p:nvPicPr>
        <p:blipFill>
          <a:blip r:embed="rId5" cstate="print">
            <a:lum bright="-6000" contrast="30000"/>
          </a:blip>
          <a:srcRect/>
          <a:stretch>
            <a:fillRect/>
          </a:stretch>
        </p:blipFill>
        <p:spPr bwMode="auto">
          <a:xfrm>
            <a:off x="-36513" y="0"/>
            <a:ext cx="9180513" cy="6904038"/>
          </a:xfrm>
          <a:prstGeom prst="rect">
            <a:avLst/>
          </a:prstGeom>
          <a:noFill/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6000" dirty="0">
                <a:solidFill>
                  <a:srgbClr val="0066FF"/>
                </a:solidFill>
                <a:latin typeface="ArnoldBoecklin-ExtraBold" pitchFamily="2" charset="0"/>
              </a:rPr>
              <a:t>Había niños por doquier…</a:t>
            </a:r>
            <a:br>
              <a:rPr lang="es-ES" sz="6000" dirty="0">
                <a:solidFill>
                  <a:srgbClr val="0066FF"/>
                </a:solidFill>
                <a:latin typeface="ArnoldBoecklin-ExtraBold" pitchFamily="2" charset="0"/>
              </a:rPr>
            </a:br>
            <a:r>
              <a:rPr lang="es-ES" sz="4000" dirty="0"/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19891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80899" name="Picture 3" descr="horten"/>
          <p:cNvPicPr>
            <a:picLocks noChangeAspect="1" noChangeArrowheads="1"/>
          </p:cNvPicPr>
          <p:nvPr/>
        </p:nvPicPr>
        <p:blipFill>
          <a:blip r:embed="rId4" cstate="print">
            <a:lum bright="-6000" contrast="30000"/>
          </a:blip>
          <a:srcRect/>
          <a:stretch>
            <a:fillRect/>
          </a:stretch>
        </p:blipFill>
        <p:spPr bwMode="auto">
          <a:xfrm>
            <a:off x="0" y="0"/>
            <a:ext cx="9156700" cy="6884988"/>
          </a:xfrm>
          <a:prstGeom prst="rect">
            <a:avLst/>
          </a:prstGeom>
          <a:noFill/>
        </p:spPr>
      </p:pic>
      <p:sp>
        <p:nvSpPr>
          <p:cNvPr id="8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42988" y="620713"/>
            <a:ext cx="6985000" cy="792162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buFontTx/>
              <a:buNone/>
            </a:pPr>
            <a:r>
              <a:rPr lang="es-ES" sz="6000" dirty="0">
                <a:solidFill>
                  <a:srgbClr val="0066FF"/>
                </a:solidFill>
                <a:latin typeface="ArnoldBoecklin-ExtraBold" pitchFamily="2" charset="0"/>
              </a:rPr>
              <a:t>… y eso suponía dedicación</a:t>
            </a:r>
          </a:p>
        </p:txBody>
      </p:sp>
    </p:spTree>
    <p:custDataLst>
      <p:tags r:id="rId1"/>
    </p:custData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omufun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542463" cy="6927850"/>
          </a:xfrm>
          <a:prstGeom prst="rect">
            <a:avLst/>
          </a:prstGeom>
          <a:noFill/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5400" b="1" dirty="0">
                <a:solidFill>
                  <a:srgbClr val="FF00FF"/>
                </a:solidFill>
                <a:latin typeface="Adventurer Black SF" pitchFamily="2" charset="0"/>
              </a:rPr>
              <a:t>LLEVAR LOS NIÑOS A JESÚS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517232"/>
            <a:ext cx="9396413" cy="896937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5400" dirty="0">
                <a:solidFill>
                  <a:srgbClr val="FF33CC"/>
                </a:solidFill>
                <a:latin typeface="ArnoldBoecklin-ExtraBold" pitchFamily="2" charset="0"/>
              </a:rPr>
              <a:t>Los niños de las Cuevas de Mata en la parroquia de San Telmo</a:t>
            </a:r>
          </a:p>
        </p:txBody>
      </p:sp>
    </p:spTree>
    <p:custDataLst>
      <p:tags r:id="rId1"/>
    </p:custData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19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98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98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6" grpId="1"/>
      <p:bldP spid="41987" grpId="0" build="p"/>
      <p:bldP spid="41987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43012" name="Picture 4" descr="cruzadosburri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6000" dirty="0">
                <a:solidFill>
                  <a:srgbClr val="FF3300"/>
                </a:solidFill>
                <a:latin typeface="Adventurer Black SF" pitchFamily="2" charset="0"/>
              </a:rPr>
              <a:t>TAMBIÉN EL DOMINGO DE RAMOS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229225"/>
            <a:ext cx="8229600" cy="11525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4800" b="1" dirty="0">
                <a:solidFill>
                  <a:srgbClr val="FF6699"/>
                </a:solidFill>
                <a:latin typeface="ArnoldBoecklin-ExtraBold" pitchFamily="2" charset="0"/>
              </a:rPr>
              <a:t>Los Cruzados eucarísticos recibían a Jesús</a:t>
            </a:r>
          </a:p>
        </p:txBody>
      </p:sp>
    </p:spTree>
    <p:custDataLst>
      <p:tags r:id="rId1"/>
    </p:custData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30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98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98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0" grpId="1"/>
      <p:bldP spid="430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Image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</p:spPr>
      </p:pic>
      <p:pic>
        <p:nvPicPr>
          <p:cNvPr id="33799" name="Picture 7" descr="floresconllama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0"/>
            <a:ext cx="41402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5040313" cy="6335712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/>
            <a:r>
              <a:rPr lang="es-ES">
                <a:solidFill>
                  <a:srgbClr val="FFFF66"/>
                </a:solidFill>
                <a:latin typeface="ArnoldBoecklin-ExtraBold" pitchFamily="2" charset="0"/>
              </a:rPr>
              <a:t/>
            </a:r>
            <a:br>
              <a:rPr lang="es-ES">
                <a:solidFill>
                  <a:srgbClr val="FFFF66"/>
                </a:solidFill>
                <a:latin typeface="ArnoldBoecklin-ExtraBold" pitchFamily="2" charset="0"/>
              </a:rPr>
            </a:br>
            <a:r>
              <a:rPr lang="es-ES">
                <a:solidFill>
                  <a:srgbClr val="FFFF66"/>
                </a:solidFill>
                <a:latin typeface="ArnoldBoecklin-ExtraBold" pitchFamily="2" charset="0"/>
              </a:rPr>
              <a:t>Hubo muchos momentos cuesta arriba… </a:t>
            </a:r>
            <a:br>
              <a:rPr lang="es-ES">
                <a:solidFill>
                  <a:srgbClr val="FFFF66"/>
                </a:solidFill>
                <a:latin typeface="ArnoldBoecklin-ExtraBold" pitchFamily="2" charset="0"/>
              </a:rPr>
            </a:br>
            <a:r>
              <a:rPr lang="es-ES">
                <a:solidFill>
                  <a:srgbClr val="FFFF66"/>
                </a:solidFill>
                <a:latin typeface="ArnoldBoecklin-ExtraBold" pitchFamily="2" charset="0"/>
              </a:rPr>
              <a:t/>
            </a:r>
            <a:br>
              <a:rPr lang="es-ES">
                <a:solidFill>
                  <a:srgbClr val="FFFF66"/>
                </a:solidFill>
                <a:latin typeface="ArnoldBoecklin-ExtraBold" pitchFamily="2" charset="0"/>
              </a:rPr>
            </a:br>
            <a:r>
              <a:rPr lang="es-ES">
                <a:solidFill>
                  <a:srgbClr val="FFFF66"/>
                </a:solidFill>
                <a:latin typeface="ArnoldBoecklin-ExtraBold" pitchFamily="2" charset="0"/>
              </a:rPr>
              <a:t>sólo la luz de la fe le</a:t>
            </a:r>
            <a:br>
              <a:rPr lang="es-ES">
                <a:solidFill>
                  <a:srgbClr val="FFFF66"/>
                </a:solidFill>
                <a:latin typeface="ArnoldBoecklin-ExtraBold" pitchFamily="2" charset="0"/>
              </a:rPr>
            </a:br>
            <a:r>
              <a:rPr lang="es-ES">
                <a:solidFill>
                  <a:srgbClr val="FFFF66"/>
                </a:solidFill>
                <a:latin typeface="ArnoldBoecklin-ExtraBold" pitchFamily="2" charset="0"/>
              </a:rPr>
              <a:t>ayudaba a caminar</a:t>
            </a: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349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539750" y="404813"/>
            <a:ext cx="8280400" cy="107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4800" dirty="0">
                <a:solidFill>
                  <a:schemeClr val="accent1"/>
                </a:solidFill>
              </a:rPr>
              <a:t>Dios las llama a una entrega total</a:t>
            </a:r>
          </a:p>
          <a:p>
            <a:r>
              <a:rPr lang="es-ES" sz="4800" i="1" dirty="0">
                <a:solidFill>
                  <a:schemeClr val="accent1"/>
                </a:solidFill>
              </a:rPr>
              <a:t>(consagradas)</a:t>
            </a:r>
            <a:r>
              <a:rPr lang="es-ES" sz="4800" dirty="0"/>
              <a:t> </a:t>
            </a: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827584" y="3645024"/>
            <a:ext cx="4464050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4800" b="1" dirty="0">
                <a:solidFill>
                  <a:schemeClr val="accent5">
                    <a:lumMod val="90000"/>
                  </a:schemeClr>
                </a:solidFill>
              </a:rPr>
              <a:t>p</a:t>
            </a:r>
            <a:r>
              <a:rPr lang="es-ES" sz="4800" b="1" dirty="0" smtClean="0">
                <a:solidFill>
                  <a:schemeClr val="accent5">
                    <a:lumMod val="90000"/>
                  </a:schemeClr>
                </a:solidFill>
              </a:rPr>
              <a:t>ara ser </a:t>
            </a:r>
            <a:r>
              <a:rPr lang="es-ES" sz="4800" b="1" dirty="0" smtClean="0">
                <a:solidFill>
                  <a:srgbClr val="FF3300"/>
                </a:solidFill>
              </a:rPr>
              <a:t>COMO </a:t>
            </a:r>
            <a:r>
              <a:rPr lang="es-ES" sz="4800" b="1" dirty="0">
                <a:solidFill>
                  <a:srgbClr val="FF3300"/>
                </a:solidFill>
              </a:rPr>
              <a:t>LA LEVADURA </a:t>
            </a:r>
          </a:p>
          <a:p>
            <a:r>
              <a:rPr lang="es-ES" sz="4800" b="1" dirty="0">
                <a:solidFill>
                  <a:srgbClr val="FF3300"/>
                </a:solidFill>
              </a:rPr>
              <a:t>EN MEDIO DE LA MASA</a:t>
            </a: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4427984" y="1988840"/>
            <a:ext cx="4464050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4800" dirty="0">
                <a:solidFill>
                  <a:schemeClr val="accent1"/>
                </a:solidFill>
              </a:rPr>
              <a:t>desde las circunstancias</a:t>
            </a:r>
          </a:p>
          <a:p>
            <a:r>
              <a:rPr lang="es-ES" sz="4800" dirty="0">
                <a:solidFill>
                  <a:schemeClr val="accent1"/>
                </a:solidFill>
              </a:rPr>
              <a:t>de cada una</a:t>
            </a:r>
          </a:p>
          <a:p>
            <a:r>
              <a:rPr lang="es-ES" sz="4800" i="1" dirty="0">
                <a:solidFill>
                  <a:schemeClr val="accent1"/>
                </a:solidFill>
              </a:rPr>
              <a:t>(seglares)</a:t>
            </a: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467544" y="5778500"/>
            <a:ext cx="7634288" cy="107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5400" dirty="0">
                <a:solidFill>
                  <a:srgbClr val="33CC33"/>
                </a:solidFill>
              </a:rPr>
              <a:t>Nacen los </a:t>
            </a:r>
            <a:r>
              <a:rPr lang="es-ES" sz="5400" i="1" dirty="0">
                <a:solidFill>
                  <a:srgbClr val="FF3300"/>
                </a:solidFill>
              </a:rPr>
              <a:t>Institutos Seculares</a:t>
            </a:r>
            <a:r>
              <a:rPr lang="es-ES" sz="5400" dirty="0">
                <a:solidFill>
                  <a:srgbClr val="33CC33"/>
                </a:solidFill>
              </a:rPr>
              <a:t> en la Iglesia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 decel="100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4" decel="100000"/>
                                        <p:tgtEl>
                                          <p:spTgt spid="634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4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4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6" accel="100000" fill="hold">
                                          <p:stCondLst>
                                            <p:cond delay="384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349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349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34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6" grpId="0"/>
      <p:bldP spid="63493" grpId="0" build="p"/>
      <p:bldP spid="63499" grpId="0"/>
      <p:bldP spid="63500" grpId="0"/>
      <p:bldP spid="63501" grpId="0"/>
      <p:bldP spid="6350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obispofunda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4191000" y="0"/>
            <a:ext cx="4953000" cy="6858000"/>
          </a:xfrm>
          <a:prstGeom prst="rect">
            <a:avLst/>
          </a:prstGeom>
          <a:noFill/>
        </p:spPr>
      </p:pic>
      <p:pic>
        <p:nvPicPr>
          <p:cNvPr id="48133" name="Picture 5" descr="capillaobispo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0" y="0"/>
            <a:ext cx="5218113" cy="6858000"/>
          </a:xfrm>
          <a:prstGeom prst="rect">
            <a:avLst/>
          </a:prstGeom>
          <a:noFill/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649537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5400" b="1" dirty="0">
                <a:solidFill>
                  <a:srgbClr val="FF6699"/>
                </a:solidFill>
                <a:latin typeface="ArnoldBoecklin-ExtraBold" pitchFamily="2" charset="0"/>
              </a:rPr>
              <a:t>Después de muchos avatares, pasan a</a:t>
            </a:r>
            <a:br>
              <a:rPr lang="es-ES" sz="5400" b="1" dirty="0">
                <a:solidFill>
                  <a:srgbClr val="FF6699"/>
                </a:solidFill>
                <a:latin typeface="ArnoldBoecklin-ExtraBold" pitchFamily="2" charset="0"/>
              </a:rPr>
            </a:br>
            <a:r>
              <a:rPr lang="es-ES" sz="5400" b="1" dirty="0">
                <a:solidFill>
                  <a:srgbClr val="FF6699"/>
                </a:solidFill>
                <a:latin typeface="ArnoldBoecklin-ExtraBold" pitchFamily="2" charset="0"/>
              </a:rPr>
              <a:t>Paseo Madrid</a:t>
            </a:r>
            <a:r>
              <a:rPr lang="es-ES" sz="5400" b="1" dirty="0">
                <a:solidFill>
                  <a:srgbClr val="FF9900"/>
                </a:solidFill>
                <a:latin typeface="Army Wide" pitchFamily="2" charset="0"/>
              </a:rPr>
              <a:t> </a:t>
            </a:r>
            <a:r>
              <a:rPr lang="es-ES" sz="4000" b="1" dirty="0">
                <a:solidFill>
                  <a:srgbClr val="FF9900"/>
                </a:solidFill>
                <a:latin typeface="Army Wide" pitchFamily="2" charset="0"/>
              </a:rPr>
              <a:t/>
            </a:r>
            <a:br>
              <a:rPr lang="es-ES" sz="4000" b="1" dirty="0">
                <a:solidFill>
                  <a:srgbClr val="FF9900"/>
                </a:solidFill>
                <a:latin typeface="Army Wide" pitchFamily="2" charset="0"/>
              </a:rPr>
            </a:br>
            <a:endParaRPr lang="es-ES" sz="4000" b="1" dirty="0">
              <a:solidFill>
                <a:srgbClr val="FF9900"/>
              </a:solidFill>
              <a:latin typeface="Army Wide" pitchFamily="2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395288" y="4652963"/>
            <a:ext cx="4464050" cy="1871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395288" y="5300663"/>
            <a:ext cx="5616575" cy="1296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5400" b="1" dirty="0">
                <a:solidFill>
                  <a:srgbClr val="FF9900"/>
                </a:solidFill>
              </a:rPr>
              <a:t>Renovación de votos </a:t>
            </a:r>
            <a:br>
              <a:rPr lang="es-ES" sz="5400" b="1" dirty="0">
                <a:solidFill>
                  <a:srgbClr val="FF9900"/>
                </a:solidFill>
              </a:rPr>
            </a:br>
            <a:r>
              <a:rPr lang="es-ES" sz="5400" b="1" dirty="0">
                <a:solidFill>
                  <a:srgbClr val="FF9900"/>
                </a:solidFill>
              </a:rPr>
              <a:t>por la aprobación del Instituto</a:t>
            </a: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3" decel="100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3" decel="100000"/>
                                        <p:tgtEl>
                                          <p:spTgt spid="481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7" accel="100000" fill="hold">
                                          <p:stCondLst>
                                            <p:cond delay="1153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3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7" accel="100000" fill="hold">
                                          <p:stCondLst>
                                            <p:cond delay="1153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3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7" accel="100000" fill="hold">
                                          <p:stCondLst>
                                            <p:cond delay="1153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 descr="regalo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0" y="0"/>
            <a:ext cx="9072563" cy="6813550"/>
          </a:xfrm>
          <a:prstGeom prst="rect">
            <a:avLst/>
          </a:prstGeom>
          <a:noFill/>
        </p:spPr>
      </p:pic>
      <p:sp>
        <p:nvSpPr>
          <p:cNvPr id="5139" name="Freeform 19" descr="Bolsa de papel"/>
          <p:cNvSpPr>
            <a:spLocks/>
          </p:cNvSpPr>
          <p:nvPr/>
        </p:nvSpPr>
        <p:spPr bwMode="auto">
          <a:xfrm>
            <a:off x="2773363" y="404813"/>
            <a:ext cx="3384550" cy="4465637"/>
          </a:xfrm>
          <a:custGeom>
            <a:avLst/>
            <a:gdLst/>
            <a:ahLst/>
            <a:cxnLst>
              <a:cxn ang="0">
                <a:pos x="1513" y="1714"/>
              </a:cxn>
              <a:cxn ang="0">
                <a:pos x="1459" y="1660"/>
              </a:cxn>
              <a:cxn ang="0">
                <a:pos x="1423" y="1534"/>
              </a:cxn>
              <a:cxn ang="0">
                <a:pos x="1369" y="1426"/>
              </a:cxn>
              <a:cxn ang="0">
                <a:pos x="1333" y="346"/>
              </a:cxn>
              <a:cxn ang="0">
                <a:pos x="1279" y="184"/>
              </a:cxn>
              <a:cxn ang="0">
                <a:pos x="1207" y="166"/>
              </a:cxn>
              <a:cxn ang="0">
                <a:pos x="1189" y="112"/>
              </a:cxn>
              <a:cxn ang="0">
                <a:pos x="1171" y="22"/>
              </a:cxn>
              <a:cxn ang="0">
                <a:pos x="1081" y="4"/>
              </a:cxn>
              <a:cxn ang="0">
                <a:pos x="721" y="112"/>
              </a:cxn>
              <a:cxn ang="0">
                <a:pos x="703" y="220"/>
              </a:cxn>
              <a:cxn ang="0">
                <a:pos x="649" y="238"/>
              </a:cxn>
              <a:cxn ang="0">
                <a:pos x="631" y="184"/>
              </a:cxn>
              <a:cxn ang="0">
                <a:pos x="721" y="130"/>
              </a:cxn>
              <a:cxn ang="0">
                <a:pos x="775" y="76"/>
              </a:cxn>
              <a:cxn ang="0">
                <a:pos x="541" y="94"/>
              </a:cxn>
              <a:cxn ang="0">
                <a:pos x="595" y="274"/>
              </a:cxn>
              <a:cxn ang="0">
                <a:pos x="613" y="328"/>
              </a:cxn>
              <a:cxn ang="0">
                <a:pos x="595" y="256"/>
              </a:cxn>
              <a:cxn ang="0">
                <a:pos x="541" y="238"/>
              </a:cxn>
              <a:cxn ang="0">
                <a:pos x="595" y="274"/>
              </a:cxn>
              <a:cxn ang="0">
                <a:pos x="541" y="454"/>
              </a:cxn>
              <a:cxn ang="0">
                <a:pos x="523" y="382"/>
              </a:cxn>
              <a:cxn ang="0">
                <a:pos x="505" y="328"/>
              </a:cxn>
              <a:cxn ang="0">
                <a:pos x="469" y="562"/>
              </a:cxn>
              <a:cxn ang="0">
                <a:pos x="433" y="670"/>
              </a:cxn>
              <a:cxn ang="0">
                <a:pos x="505" y="1120"/>
              </a:cxn>
              <a:cxn ang="0">
                <a:pos x="523" y="1192"/>
              </a:cxn>
              <a:cxn ang="0">
                <a:pos x="307" y="1318"/>
              </a:cxn>
              <a:cxn ang="0">
                <a:pos x="289" y="1372"/>
              </a:cxn>
              <a:cxn ang="0">
                <a:pos x="271" y="1498"/>
              </a:cxn>
              <a:cxn ang="0">
                <a:pos x="145" y="1516"/>
              </a:cxn>
              <a:cxn ang="0">
                <a:pos x="73" y="1534"/>
              </a:cxn>
              <a:cxn ang="0">
                <a:pos x="37" y="1588"/>
              </a:cxn>
              <a:cxn ang="0">
                <a:pos x="163" y="1660"/>
              </a:cxn>
              <a:cxn ang="0">
                <a:pos x="127" y="1894"/>
              </a:cxn>
              <a:cxn ang="0">
                <a:pos x="109" y="1966"/>
              </a:cxn>
              <a:cxn ang="0">
                <a:pos x="37" y="2092"/>
              </a:cxn>
              <a:cxn ang="0">
                <a:pos x="91" y="2128"/>
              </a:cxn>
              <a:cxn ang="0">
                <a:pos x="163" y="2146"/>
              </a:cxn>
              <a:cxn ang="0">
                <a:pos x="127" y="2218"/>
              </a:cxn>
              <a:cxn ang="0">
                <a:pos x="109" y="2290"/>
              </a:cxn>
              <a:cxn ang="0">
                <a:pos x="127" y="2452"/>
              </a:cxn>
              <a:cxn ang="0">
                <a:pos x="109" y="2542"/>
              </a:cxn>
              <a:cxn ang="0">
                <a:pos x="253" y="2074"/>
              </a:cxn>
              <a:cxn ang="0">
                <a:pos x="271" y="1912"/>
              </a:cxn>
              <a:cxn ang="0">
                <a:pos x="397" y="1768"/>
              </a:cxn>
              <a:cxn ang="0">
                <a:pos x="415" y="1570"/>
              </a:cxn>
              <a:cxn ang="0">
                <a:pos x="721" y="1516"/>
              </a:cxn>
              <a:cxn ang="0">
                <a:pos x="883" y="1642"/>
              </a:cxn>
              <a:cxn ang="0">
                <a:pos x="1045" y="1624"/>
              </a:cxn>
              <a:cxn ang="0">
                <a:pos x="1171" y="1714"/>
              </a:cxn>
              <a:cxn ang="0">
                <a:pos x="1387" y="1714"/>
              </a:cxn>
              <a:cxn ang="0">
                <a:pos x="1441" y="1768"/>
              </a:cxn>
              <a:cxn ang="0">
                <a:pos x="1495" y="1786"/>
              </a:cxn>
              <a:cxn ang="0">
                <a:pos x="1495" y="1642"/>
              </a:cxn>
              <a:cxn ang="0">
                <a:pos x="1405" y="1624"/>
              </a:cxn>
              <a:cxn ang="0">
                <a:pos x="1423" y="1534"/>
              </a:cxn>
              <a:cxn ang="0">
                <a:pos x="1351" y="1516"/>
              </a:cxn>
              <a:cxn ang="0">
                <a:pos x="1333" y="1444"/>
              </a:cxn>
              <a:cxn ang="0">
                <a:pos x="1279" y="1354"/>
              </a:cxn>
            </a:cxnLst>
            <a:rect l="0" t="0" r="r" b="b"/>
            <a:pathLst>
              <a:path w="1559" h="2573">
                <a:moveTo>
                  <a:pt x="1513" y="1714"/>
                </a:moveTo>
                <a:cubicBezTo>
                  <a:pt x="1495" y="1696"/>
                  <a:pt x="1473" y="1681"/>
                  <a:pt x="1459" y="1660"/>
                </a:cubicBezTo>
                <a:cubicBezTo>
                  <a:pt x="1448" y="1644"/>
                  <a:pt x="1426" y="1545"/>
                  <a:pt x="1423" y="1534"/>
                </a:cubicBezTo>
                <a:cubicBezTo>
                  <a:pt x="1404" y="1469"/>
                  <a:pt x="1408" y="1485"/>
                  <a:pt x="1369" y="1426"/>
                </a:cubicBezTo>
                <a:cubicBezTo>
                  <a:pt x="1392" y="815"/>
                  <a:pt x="1559" y="685"/>
                  <a:pt x="1333" y="346"/>
                </a:cubicBezTo>
                <a:cubicBezTo>
                  <a:pt x="1324" y="312"/>
                  <a:pt x="1302" y="207"/>
                  <a:pt x="1279" y="184"/>
                </a:cubicBezTo>
                <a:cubicBezTo>
                  <a:pt x="1262" y="167"/>
                  <a:pt x="1231" y="172"/>
                  <a:pt x="1207" y="166"/>
                </a:cubicBezTo>
                <a:cubicBezTo>
                  <a:pt x="1201" y="148"/>
                  <a:pt x="1194" y="130"/>
                  <a:pt x="1189" y="112"/>
                </a:cubicBezTo>
                <a:cubicBezTo>
                  <a:pt x="1182" y="82"/>
                  <a:pt x="1193" y="44"/>
                  <a:pt x="1171" y="22"/>
                </a:cubicBezTo>
                <a:cubicBezTo>
                  <a:pt x="1149" y="0"/>
                  <a:pt x="1111" y="10"/>
                  <a:pt x="1081" y="4"/>
                </a:cubicBezTo>
                <a:cubicBezTo>
                  <a:pt x="888" y="20"/>
                  <a:pt x="856" y="10"/>
                  <a:pt x="721" y="112"/>
                </a:cubicBezTo>
                <a:cubicBezTo>
                  <a:pt x="715" y="148"/>
                  <a:pt x="721" y="188"/>
                  <a:pt x="703" y="220"/>
                </a:cubicBezTo>
                <a:cubicBezTo>
                  <a:pt x="694" y="236"/>
                  <a:pt x="666" y="246"/>
                  <a:pt x="649" y="238"/>
                </a:cubicBezTo>
                <a:cubicBezTo>
                  <a:pt x="632" y="230"/>
                  <a:pt x="637" y="202"/>
                  <a:pt x="631" y="184"/>
                </a:cubicBezTo>
                <a:cubicBezTo>
                  <a:pt x="661" y="166"/>
                  <a:pt x="693" y="151"/>
                  <a:pt x="721" y="130"/>
                </a:cubicBezTo>
                <a:cubicBezTo>
                  <a:pt x="741" y="115"/>
                  <a:pt x="800" y="81"/>
                  <a:pt x="775" y="76"/>
                </a:cubicBezTo>
                <a:cubicBezTo>
                  <a:pt x="698" y="61"/>
                  <a:pt x="619" y="88"/>
                  <a:pt x="541" y="94"/>
                </a:cubicBezTo>
                <a:cubicBezTo>
                  <a:pt x="570" y="267"/>
                  <a:pt x="538" y="141"/>
                  <a:pt x="595" y="274"/>
                </a:cubicBezTo>
                <a:cubicBezTo>
                  <a:pt x="602" y="291"/>
                  <a:pt x="613" y="347"/>
                  <a:pt x="613" y="328"/>
                </a:cubicBezTo>
                <a:cubicBezTo>
                  <a:pt x="613" y="303"/>
                  <a:pt x="610" y="275"/>
                  <a:pt x="595" y="256"/>
                </a:cubicBezTo>
                <a:cubicBezTo>
                  <a:pt x="583" y="241"/>
                  <a:pt x="541" y="219"/>
                  <a:pt x="541" y="238"/>
                </a:cubicBezTo>
                <a:cubicBezTo>
                  <a:pt x="541" y="260"/>
                  <a:pt x="577" y="262"/>
                  <a:pt x="595" y="274"/>
                </a:cubicBezTo>
                <a:cubicBezTo>
                  <a:pt x="588" y="303"/>
                  <a:pt x="554" y="445"/>
                  <a:pt x="541" y="454"/>
                </a:cubicBezTo>
                <a:cubicBezTo>
                  <a:pt x="520" y="468"/>
                  <a:pt x="530" y="406"/>
                  <a:pt x="523" y="382"/>
                </a:cubicBezTo>
                <a:cubicBezTo>
                  <a:pt x="518" y="364"/>
                  <a:pt x="511" y="346"/>
                  <a:pt x="505" y="328"/>
                </a:cubicBezTo>
                <a:cubicBezTo>
                  <a:pt x="493" y="406"/>
                  <a:pt x="485" y="485"/>
                  <a:pt x="469" y="562"/>
                </a:cubicBezTo>
                <a:cubicBezTo>
                  <a:pt x="461" y="599"/>
                  <a:pt x="433" y="670"/>
                  <a:pt x="433" y="670"/>
                </a:cubicBezTo>
                <a:cubicBezTo>
                  <a:pt x="447" y="812"/>
                  <a:pt x="425" y="1000"/>
                  <a:pt x="505" y="1120"/>
                </a:cubicBezTo>
                <a:cubicBezTo>
                  <a:pt x="511" y="1144"/>
                  <a:pt x="523" y="1167"/>
                  <a:pt x="523" y="1192"/>
                </a:cubicBezTo>
                <a:cubicBezTo>
                  <a:pt x="523" y="1309"/>
                  <a:pt x="394" y="1289"/>
                  <a:pt x="307" y="1318"/>
                </a:cubicBezTo>
                <a:cubicBezTo>
                  <a:pt x="301" y="1336"/>
                  <a:pt x="289" y="1353"/>
                  <a:pt x="289" y="1372"/>
                </a:cubicBezTo>
                <a:cubicBezTo>
                  <a:pt x="289" y="1421"/>
                  <a:pt x="353" y="1452"/>
                  <a:pt x="271" y="1498"/>
                </a:cubicBezTo>
                <a:cubicBezTo>
                  <a:pt x="234" y="1519"/>
                  <a:pt x="187" y="1508"/>
                  <a:pt x="145" y="1516"/>
                </a:cubicBezTo>
                <a:cubicBezTo>
                  <a:pt x="121" y="1520"/>
                  <a:pt x="97" y="1528"/>
                  <a:pt x="73" y="1534"/>
                </a:cubicBezTo>
                <a:cubicBezTo>
                  <a:pt x="61" y="1552"/>
                  <a:pt x="30" y="1567"/>
                  <a:pt x="37" y="1588"/>
                </a:cubicBezTo>
                <a:cubicBezTo>
                  <a:pt x="51" y="1629"/>
                  <a:pt x="127" y="1648"/>
                  <a:pt x="163" y="1660"/>
                </a:cubicBezTo>
                <a:cubicBezTo>
                  <a:pt x="192" y="1748"/>
                  <a:pt x="178" y="1818"/>
                  <a:pt x="127" y="1894"/>
                </a:cubicBezTo>
                <a:cubicBezTo>
                  <a:pt x="121" y="1918"/>
                  <a:pt x="120" y="1944"/>
                  <a:pt x="109" y="1966"/>
                </a:cubicBezTo>
                <a:cubicBezTo>
                  <a:pt x="0" y="2184"/>
                  <a:pt x="92" y="1927"/>
                  <a:pt x="37" y="2092"/>
                </a:cubicBezTo>
                <a:cubicBezTo>
                  <a:pt x="55" y="2104"/>
                  <a:pt x="71" y="2119"/>
                  <a:pt x="91" y="2128"/>
                </a:cubicBezTo>
                <a:cubicBezTo>
                  <a:pt x="114" y="2138"/>
                  <a:pt x="154" y="2123"/>
                  <a:pt x="163" y="2146"/>
                </a:cubicBezTo>
                <a:cubicBezTo>
                  <a:pt x="173" y="2171"/>
                  <a:pt x="136" y="2193"/>
                  <a:pt x="127" y="2218"/>
                </a:cubicBezTo>
                <a:cubicBezTo>
                  <a:pt x="118" y="2241"/>
                  <a:pt x="115" y="2266"/>
                  <a:pt x="109" y="2290"/>
                </a:cubicBezTo>
                <a:cubicBezTo>
                  <a:pt x="115" y="2344"/>
                  <a:pt x="127" y="2398"/>
                  <a:pt x="127" y="2452"/>
                </a:cubicBezTo>
                <a:cubicBezTo>
                  <a:pt x="127" y="2483"/>
                  <a:pt x="109" y="2573"/>
                  <a:pt x="109" y="2542"/>
                </a:cubicBezTo>
                <a:cubicBezTo>
                  <a:pt x="109" y="2421"/>
                  <a:pt x="83" y="2131"/>
                  <a:pt x="253" y="2074"/>
                </a:cubicBezTo>
                <a:cubicBezTo>
                  <a:pt x="259" y="2020"/>
                  <a:pt x="255" y="1964"/>
                  <a:pt x="271" y="1912"/>
                </a:cubicBezTo>
                <a:cubicBezTo>
                  <a:pt x="282" y="1876"/>
                  <a:pt x="375" y="1790"/>
                  <a:pt x="397" y="1768"/>
                </a:cubicBezTo>
                <a:cubicBezTo>
                  <a:pt x="403" y="1702"/>
                  <a:pt x="366" y="1615"/>
                  <a:pt x="415" y="1570"/>
                </a:cubicBezTo>
                <a:cubicBezTo>
                  <a:pt x="491" y="1500"/>
                  <a:pt x="621" y="1541"/>
                  <a:pt x="721" y="1516"/>
                </a:cubicBezTo>
                <a:cubicBezTo>
                  <a:pt x="775" y="1597"/>
                  <a:pt x="786" y="1618"/>
                  <a:pt x="883" y="1642"/>
                </a:cubicBezTo>
                <a:cubicBezTo>
                  <a:pt x="937" y="1636"/>
                  <a:pt x="991" y="1616"/>
                  <a:pt x="1045" y="1624"/>
                </a:cubicBezTo>
                <a:cubicBezTo>
                  <a:pt x="1096" y="1632"/>
                  <a:pt x="1128" y="1685"/>
                  <a:pt x="1171" y="1714"/>
                </a:cubicBezTo>
                <a:cubicBezTo>
                  <a:pt x="1242" y="1704"/>
                  <a:pt x="1317" y="1679"/>
                  <a:pt x="1387" y="1714"/>
                </a:cubicBezTo>
                <a:cubicBezTo>
                  <a:pt x="1410" y="1725"/>
                  <a:pt x="1420" y="1754"/>
                  <a:pt x="1441" y="1768"/>
                </a:cubicBezTo>
                <a:cubicBezTo>
                  <a:pt x="1457" y="1779"/>
                  <a:pt x="1477" y="1780"/>
                  <a:pt x="1495" y="1786"/>
                </a:cubicBezTo>
                <a:cubicBezTo>
                  <a:pt x="1503" y="1753"/>
                  <a:pt x="1535" y="1675"/>
                  <a:pt x="1495" y="1642"/>
                </a:cubicBezTo>
                <a:cubicBezTo>
                  <a:pt x="1471" y="1622"/>
                  <a:pt x="1435" y="1630"/>
                  <a:pt x="1405" y="1624"/>
                </a:cubicBezTo>
                <a:cubicBezTo>
                  <a:pt x="1411" y="1594"/>
                  <a:pt x="1437" y="1561"/>
                  <a:pt x="1423" y="1534"/>
                </a:cubicBezTo>
                <a:cubicBezTo>
                  <a:pt x="1412" y="1512"/>
                  <a:pt x="1368" y="1533"/>
                  <a:pt x="1351" y="1516"/>
                </a:cubicBezTo>
                <a:cubicBezTo>
                  <a:pt x="1334" y="1499"/>
                  <a:pt x="1340" y="1468"/>
                  <a:pt x="1333" y="1444"/>
                </a:cubicBezTo>
                <a:cubicBezTo>
                  <a:pt x="1314" y="1379"/>
                  <a:pt x="1324" y="1399"/>
                  <a:pt x="1279" y="1354"/>
                </a:cubicBezTo>
              </a:path>
            </a:pathLst>
          </a:cu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BottomLeft"/>
            <a:lightRig rig="legacyFlat3" dir="t"/>
          </a:scene3d>
          <a:sp3d extrusionH="5572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endParaRPr lang="es-ES"/>
          </a:p>
        </p:txBody>
      </p:sp>
      <p:sp>
        <p:nvSpPr>
          <p:cNvPr id="5144" name="Freeform 24" descr="20411SonnenUgang"/>
          <p:cNvSpPr>
            <a:spLocks/>
          </p:cNvSpPr>
          <p:nvPr/>
        </p:nvSpPr>
        <p:spPr bwMode="auto">
          <a:xfrm>
            <a:off x="2989263" y="2852738"/>
            <a:ext cx="3311525" cy="2160587"/>
          </a:xfrm>
          <a:custGeom>
            <a:avLst/>
            <a:gdLst/>
            <a:ahLst/>
            <a:cxnLst>
              <a:cxn ang="0">
                <a:pos x="1370" y="846"/>
              </a:cxn>
              <a:cxn ang="0">
                <a:pos x="1388" y="990"/>
              </a:cxn>
              <a:cxn ang="0">
                <a:pos x="1370" y="1044"/>
              </a:cxn>
              <a:cxn ang="0">
                <a:pos x="1226" y="1080"/>
              </a:cxn>
              <a:cxn ang="0">
                <a:pos x="794" y="1062"/>
              </a:cxn>
              <a:cxn ang="0">
                <a:pos x="740" y="1080"/>
              </a:cxn>
              <a:cxn ang="0">
                <a:pos x="686" y="1134"/>
              </a:cxn>
              <a:cxn ang="0">
                <a:pos x="506" y="1116"/>
              </a:cxn>
              <a:cxn ang="0">
                <a:pos x="110" y="1026"/>
              </a:cxn>
              <a:cxn ang="0">
                <a:pos x="38" y="738"/>
              </a:cxn>
              <a:cxn ang="0">
                <a:pos x="110" y="648"/>
              </a:cxn>
              <a:cxn ang="0">
                <a:pos x="182" y="540"/>
              </a:cxn>
              <a:cxn ang="0">
                <a:pos x="218" y="414"/>
              </a:cxn>
              <a:cxn ang="0">
                <a:pos x="344" y="162"/>
              </a:cxn>
              <a:cxn ang="0">
                <a:pos x="254" y="72"/>
              </a:cxn>
              <a:cxn ang="0">
                <a:pos x="416" y="36"/>
              </a:cxn>
              <a:cxn ang="0">
                <a:pos x="488" y="0"/>
              </a:cxn>
              <a:cxn ang="0">
                <a:pos x="632" y="36"/>
              </a:cxn>
              <a:cxn ang="0">
                <a:pos x="650" y="108"/>
              </a:cxn>
              <a:cxn ang="0">
                <a:pos x="812" y="90"/>
              </a:cxn>
              <a:cxn ang="0">
                <a:pos x="902" y="108"/>
              </a:cxn>
              <a:cxn ang="0">
                <a:pos x="974" y="144"/>
              </a:cxn>
              <a:cxn ang="0">
                <a:pos x="1046" y="108"/>
              </a:cxn>
              <a:cxn ang="0">
                <a:pos x="1100" y="90"/>
              </a:cxn>
              <a:cxn ang="0">
                <a:pos x="1298" y="162"/>
              </a:cxn>
              <a:cxn ang="0">
                <a:pos x="1280" y="360"/>
              </a:cxn>
              <a:cxn ang="0">
                <a:pos x="1334" y="630"/>
              </a:cxn>
              <a:cxn ang="0">
                <a:pos x="1388" y="648"/>
              </a:cxn>
              <a:cxn ang="0">
                <a:pos x="1424" y="774"/>
              </a:cxn>
              <a:cxn ang="0">
                <a:pos x="1370" y="1026"/>
              </a:cxn>
              <a:cxn ang="0">
                <a:pos x="1334" y="1098"/>
              </a:cxn>
              <a:cxn ang="0">
                <a:pos x="1226" y="1116"/>
              </a:cxn>
              <a:cxn ang="0">
                <a:pos x="1136" y="1098"/>
              </a:cxn>
            </a:cxnLst>
            <a:rect l="0" t="0" r="r" b="b"/>
            <a:pathLst>
              <a:path w="1436" h="1143">
                <a:moveTo>
                  <a:pt x="1370" y="846"/>
                </a:moveTo>
                <a:cubicBezTo>
                  <a:pt x="1415" y="935"/>
                  <a:pt x="1415" y="896"/>
                  <a:pt x="1388" y="990"/>
                </a:cubicBezTo>
                <a:cubicBezTo>
                  <a:pt x="1383" y="1008"/>
                  <a:pt x="1383" y="1031"/>
                  <a:pt x="1370" y="1044"/>
                </a:cubicBezTo>
                <a:cubicBezTo>
                  <a:pt x="1357" y="1057"/>
                  <a:pt x="1238" y="1078"/>
                  <a:pt x="1226" y="1080"/>
                </a:cubicBezTo>
                <a:cubicBezTo>
                  <a:pt x="1022" y="1063"/>
                  <a:pt x="986" y="1041"/>
                  <a:pt x="794" y="1062"/>
                </a:cubicBezTo>
                <a:cubicBezTo>
                  <a:pt x="776" y="1068"/>
                  <a:pt x="756" y="1069"/>
                  <a:pt x="740" y="1080"/>
                </a:cubicBezTo>
                <a:cubicBezTo>
                  <a:pt x="719" y="1094"/>
                  <a:pt x="711" y="1130"/>
                  <a:pt x="686" y="1134"/>
                </a:cubicBezTo>
                <a:cubicBezTo>
                  <a:pt x="626" y="1143"/>
                  <a:pt x="566" y="1122"/>
                  <a:pt x="506" y="1116"/>
                </a:cubicBezTo>
                <a:cubicBezTo>
                  <a:pt x="373" y="1016"/>
                  <a:pt x="297" y="1039"/>
                  <a:pt x="110" y="1026"/>
                </a:cubicBezTo>
                <a:cubicBezTo>
                  <a:pt x="0" y="916"/>
                  <a:pt x="12" y="908"/>
                  <a:pt x="38" y="738"/>
                </a:cubicBezTo>
                <a:cubicBezTo>
                  <a:pt x="51" y="651"/>
                  <a:pt x="40" y="671"/>
                  <a:pt x="110" y="648"/>
                </a:cubicBezTo>
                <a:cubicBezTo>
                  <a:pt x="162" y="441"/>
                  <a:pt x="83" y="689"/>
                  <a:pt x="182" y="540"/>
                </a:cubicBezTo>
                <a:cubicBezTo>
                  <a:pt x="206" y="504"/>
                  <a:pt x="203" y="455"/>
                  <a:pt x="218" y="414"/>
                </a:cubicBezTo>
                <a:cubicBezTo>
                  <a:pt x="250" y="328"/>
                  <a:pt x="293" y="238"/>
                  <a:pt x="344" y="162"/>
                </a:cubicBezTo>
                <a:cubicBezTo>
                  <a:pt x="314" y="132"/>
                  <a:pt x="233" y="109"/>
                  <a:pt x="254" y="72"/>
                </a:cubicBezTo>
                <a:cubicBezTo>
                  <a:pt x="281" y="24"/>
                  <a:pt x="363" y="52"/>
                  <a:pt x="416" y="36"/>
                </a:cubicBezTo>
                <a:cubicBezTo>
                  <a:pt x="442" y="28"/>
                  <a:pt x="464" y="12"/>
                  <a:pt x="488" y="0"/>
                </a:cubicBezTo>
                <a:cubicBezTo>
                  <a:pt x="536" y="12"/>
                  <a:pt x="591" y="9"/>
                  <a:pt x="632" y="36"/>
                </a:cubicBezTo>
                <a:cubicBezTo>
                  <a:pt x="653" y="50"/>
                  <a:pt x="626" y="101"/>
                  <a:pt x="650" y="108"/>
                </a:cubicBezTo>
                <a:cubicBezTo>
                  <a:pt x="702" y="124"/>
                  <a:pt x="758" y="96"/>
                  <a:pt x="812" y="90"/>
                </a:cubicBezTo>
                <a:cubicBezTo>
                  <a:pt x="842" y="96"/>
                  <a:pt x="873" y="98"/>
                  <a:pt x="902" y="108"/>
                </a:cubicBezTo>
                <a:cubicBezTo>
                  <a:pt x="927" y="116"/>
                  <a:pt x="947" y="144"/>
                  <a:pt x="974" y="144"/>
                </a:cubicBezTo>
                <a:cubicBezTo>
                  <a:pt x="1001" y="144"/>
                  <a:pt x="1021" y="119"/>
                  <a:pt x="1046" y="108"/>
                </a:cubicBezTo>
                <a:cubicBezTo>
                  <a:pt x="1063" y="101"/>
                  <a:pt x="1082" y="96"/>
                  <a:pt x="1100" y="90"/>
                </a:cubicBezTo>
                <a:cubicBezTo>
                  <a:pt x="1174" y="108"/>
                  <a:pt x="1224" y="144"/>
                  <a:pt x="1298" y="162"/>
                </a:cubicBezTo>
                <a:cubicBezTo>
                  <a:pt x="1321" y="252"/>
                  <a:pt x="1308" y="275"/>
                  <a:pt x="1280" y="360"/>
                </a:cubicBezTo>
                <a:cubicBezTo>
                  <a:pt x="1305" y="535"/>
                  <a:pt x="1288" y="445"/>
                  <a:pt x="1334" y="630"/>
                </a:cubicBezTo>
                <a:cubicBezTo>
                  <a:pt x="1339" y="648"/>
                  <a:pt x="1370" y="642"/>
                  <a:pt x="1388" y="648"/>
                </a:cubicBezTo>
                <a:cubicBezTo>
                  <a:pt x="1399" y="690"/>
                  <a:pt x="1424" y="730"/>
                  <a:pt x="1424" y="774"/>
                </a:cubicBezTo>
                <a:cubicBezTo>
                  <a:pt x="1424" y="1014"/>
                  <a:pt x="1436" y="910"/>
                  <a:pt x="1370" y="1026"/>
                </a:cubicBezTo>
                <a:cubicBezTo>
                  <a:pt x="1357" y="1049"/>
                  <a:pt x="1355" y="1081"/>
                  <a:pt x="1334" y="1098"/>
                </a:cubicBezTo>
                <a:cubicBezTo>
                  <a:pt x="1309" y="1119"/>
                  <a:pt x="1258" y="1116"/>
                  <a:pt x="1226" y="1116"/>
                </a:cubicBezTo>
                <a:cubicBezTo>
                  <a:pt x="1149" y="1073"/>
                  <a:pt x="1177" y="1061"/>
                  <a:pt x="1136" y="1098"/>
                </a:cubicBezTo>
              </a:path>
            </a:pathLst>
          </a:custGeom>
          <a:blipFill dpi="0" rotWithShape="1">
            <a:blip r:embed="rId6" cstate="print">
              <a:lum bright="6000" contrast="42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endParaRPr lang="es-E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>
          <a:xfrm>
            <a:off x="251520" y="692150"/>
            <a:ext cx="2952327" cy="5473154"/>
          </a:xfr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2700000" scaled="1"/>
          </a:gradFill>
          <a:effectLst>
            <a:outerShdw dist="35921" dir="2700000" algn="ctr" rotWithShape="0">
              <a:schemeClr val="tx1"/>
            </a:outerShdw>
            <a:softEdge rad="635000"/>
          </a:effectLst>
        </p:spPr>
        <p:txBody>
          <a:bodyPr/>
          <a:lstStyle/>
          <a:p>
            <a:r>
              <a:rPr lang="es-ES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noldBoecklin-ExtraBold" pitchFamily="2" charset="0"/>
              </a:rPr>
              <a:t>Las Palmas de Gran Canaria</a:t>
            </a:r>
            <a:br>
              <a:rPr lang="es-ES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noldBoecklin-ExtraBold" pitchFamily="2" charset="0"/>
              </a:rPr>
            </a:br>
            <a:r>
              <a:rPr lang="es-ES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noldBoecklin-ExtraBold" pitchFamily="2" charset="0"/>
              </a:rPr>
              <a:t>1906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 rot="-2192186">
            <a:off x="5121029" y="854746"/>
            <a:ext cx="38163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6000" b="1" dirty="0">
                <a:solidFill>
                  <a:srgbClr val="FF3300"/>
                </a:solidFill>
                <a:latin typeface="Army Wide" pitchFamily="2" charset="0"/>
              </a:rPr>
              <a:t>Esperaba un gran regalo de Dios</a:t>
            </a:r>
          </a:p>
        </p:txBody>
      </p:sp>
      <p:pic>
        <p:nvPicPr>
          <p:cNvPr id="5153" name="Picture 33" descr="palomavueladefrente[1]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2863" y="549275"/>
            <a:ext cx="2232025" cy="132556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1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5127" grpId="1" animBg="1"/>
      <p:bldP spid="5127" grpId="2" animBg="1"/>
      <p:bldP spid="5138" grpId="0"/>
      <p:bldP spid="513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fundacapilla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0" y="0"/>
            <a:ext cx="9144000" cy="6978650"/>
          </a:xfrm>
          <a:prstGeom prst="rect">
            <a:avLst/>
          </a:prstGeom>
          <a:noFill/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4000">
                <a:solidFill>
                  <a:schemeClr val="bg1"/>
                </a:solidFill>
                <a:latin typeface="Army Expanded" pitchFamily="2" charset="0"/>
              </a:rPr>
              <a:t>A los pies del sagrario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60800"/>
            <a:ext cx="9144000" cy="29972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4000" b="1">
                <a:solidFill>
                  <a:srgbClr val="00FF00"/>
                </a:solidFill>
              </a:rPr>
              <a:t>Adora a Jesús</a:t>
            </a:r>
          </a:p>
          <a:p>
            <a:r>
              <a:rPr lang="es-ES" sz="4000" b="1">
                <a:solidFill>
                  <a:srgbClr val="00FF00"/>
                </a:solidFill>
              </a:rPr>
              <a:t>Acepta generosamente</a:t>
            </a:r>
          </a:p>
          <a:p>
            <a:r>
              <a:rPr lang="es-ES" sz="4000" b="1">
                <a:solidFill>
                  <a:srgbClr val="00FF00"/>
                </a:solidFill>
              </a:rPr>
              <a:t>Le habla a Dios de todos, </a:t>
            </a:r>
          </a:p>
          <a:p>
            <a:pPr>
              <a:buFontTx/>
              <a:buNone/>
            </a:pPr>
            <a:r>
              <a:rPr lang="es-ES" sz="4000" b="1">
                <a:solidFill>
                  <a:srgbClr val="00FF00"/>
                </a:solidFill>
              </a:rPr>
              <a:t>	especialmente de los sacerdotes</a:t>
            </a:r>
          </a:p>
        </p:txBody>
      </p:sp>
    </p:spTree>
    <p:custDataLst>
      <p:tags r:id="rId1"/>
    </p:custData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9" decel="100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9" decel="100000"/>
                                        <p:tgtEl>
                                          <p:spTgt spid="491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1" accel="100000" fill="hold">
                                          <p:stCondLst>
                                            <p:cond delay="76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9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1" accel="100000" fill="hold">
                                          <p:stCondLst>
                                            <p:cond delay="76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9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1" accel="100000" fill="hold">
                                          <p:stCondLst>
                                            <p:cond delay="76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9" name="Picture 21" descr="Teror_47_small[1]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445500" cy="230505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5400">
                <a:solidFill>
                  <a:srgbClr val="993300"/>
                </a:solidFill>
                <a:latin typeface="Aachen-Light" pitchFamily="2" charset="0"/>
              </a:rPr>
              <a:t>LA IGLESIA NOS APRUEBA OFICIALMENTE</a:t>
            </a:r>
            <a:r>
              <a:rPr lang="es-ES" sz="5400">
                <a:solidFill>
                  <a:srgbClr val="FF3300"/>
                </a:solidFill>
                <a:latin typeface="Aachen-Light" pitchFamily="2" charset="0"/>
              </a:rPr>
              <a:t/>
            </a:r>
            <a:br>
              <a:rPr lang="es-ES" sz="5400">
                <a:solidFill>
                  <a:srgbClr val="FF3300"/>
                </a:solidFill>
                <a:latin typeface="Aachen-Light" pitchFamily="2" charset="0"/>
              </a:rPr>
            </a:br>
            <a:endParaRPr lang="es-ES" sz="3600">
              <a:solidFill>
                <a:srgbClr val="FFFF00"/>
              </a:solidFill>
              <a:latin typeface="Aachen-Light" pitchFamily="2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4868863"/>
            <a:ext cx="7777162" cy="1728787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4000">
                <a:solidFill>
                  <a:srgbClr val="FF5050"/>
                </a:solidFill>
                <a:latin typeface="ArnoldBoecklin-ExtraBold" pitchFamily="2" charset="0"/>
              </a:rPr>
              <a:t>Con el nombre de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4400">
                <a:solidFill>
                  <a:srgbClr val="0066CC"/>
                </a:solidFill>
                <a:latin typeface="Allegro BT" pitchFamily="82" charset="0"/>
              </a:rPr>
              <a:t>Catequistas de la Virgen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4400">
                <a:solidFill>
                  <a:srgbClr val="0066CC"/>
                </a:solidFill>
                <a:latin typeface="Allegro BT" pitchFamily="82" charset="0"/>
              </a:rPr>
              <a:t>del Pino</a:t>
            </a:r>
          </a:p>
        </p:txBody>
      </p:sp>
      <p:pic>
        <p:nvPicPr>
          <p:cNvPr id="37905" name="Picture 17" descr="palomavueladefrente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8" y="1125538"/>
            <a:ext cx="792162" cy="468312"/>
          </a:xfrm>
          <a:prstGeom prst="rect">
            <a:avLst/>
          </a:prstGeom>
          <a:noFill/>
        </p:spPr>
      </p:pic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2195513" y="2420938"/>
            <a:ext cx="4464050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_tradnl" sz="3600">
                <a:solidFill>
                  <a:srgbClr val="FFFF00"/>
                </a:solidFill>
              </a:rPr>
              <a:t>11 de febrero de 1966</a:t>
            </a: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 uiExpand="1" build="p"/>
      <p:bldP spid="379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vocapaseomadrid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0" y="0"/>
            <a:ext cx="9144000" cy="6983413"/>
          </a:xfrm>
          <a:prstGeom prst="rect">
            <a:avLst/>
          </a:prstGeom>
          <a:noFill/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>
                <a:solidFill>
                  <a:srgbClr val="FFCC66"/>
                </a:solidFill>
                <a:latin typeface="Arial Black" pitchFamily="34" charset="0"/>
              </a:rPr>
              <a:t>EL AMOR DE DIOS LES CONVOCA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5013176"/>
            <a:ext cx="7848600" cy="1844824"/>
          </a:xfrm>
          <a:gradFill rotWithShape="1">
            <a:gsLst>
              <a:gs pos="0">
                <a:srgbClr val="FFCC99"/>
              </a:gs>
              <a:gs pos="50000">
                <a:schemeClr val="bg1"/>
              </a:gs>
              <a:gs pos="100000">
                <a:srgbClr val="FFCC99"/>
              </a:gs>
            </a:gsLst>
            <a:lin ang="2700000" scaled="1"/>
          </a:gradFill>
          <a:ln>
            <a:solidFill>
              <a:schemeClr val="tx2"/>
            </a:solidFill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s-ES" sz="4400" dirty="0">
                <a:solidFill>
                  <a:srgbClr val="0066FF"/>
                </a:solidFill>
                <a:latin typeface="ArnoldBoecklin-ExtraBold" pitchFamily="2" charset="0"/>
              </a:rPr>
              <a:t>Para llevar al mundo el Evangelio</a:t>
            </a:r>
          </a:p>
          <a:p>
            <a:pPr marL="0" indent="0">
              <a:spcBef>
                <a:spcPts val="0"/>
              </a:spcBef>
            </a:pPr>
            <a:r>
              <a:rPr lang="es-ES" sz="4400" dirty="0">
                <a:solidFill>
                  <a:srgbClr val="339933"/>
                </a:solidFill>
                <a:latin typeface="ArnoldBoecklin-ExtraBold" pitchFamily="2" charset="0"/>
              </a:rPr>
              <a:t>Para amar a los más débiles</a:t>
            </a:r>
          </a:p>
          <a:p>
            <a:pPr marL="0" indent="0">
              <a:spcBef>
                <a:spcPts val="0"/>
              </a:spcBef>
            </a:pPr>
            <a:r>
              <a:rPr lang="es-ES" sz="4400" dirty="0">
                <a:solidFill>
                  <a:srgbClr val="FF3300"/>
                </a:solidFill>
                <a:latin typeface="ArnoldBoecklin-ExtraBold" pitchFamily="2" charset="0"/>
              </a:rPr>
              <a:t>Para decirles que Dios les </a:t>
            </a:r>
            <a:r>
              <a:rPr lang="es-ES" sz="4400" dirty="0" smtClean="0">
                <a:solidFill>
                  <a:srgbClr val="FF3300"/>
                </a:solidFill>
                <a:latin typeface="ArnoldBoecklin-ExtraBold" pitchFamily="2" charset="0"/>
              </a:rPr>
              <a:t>ama </a:t>
            </a:r>
            <a:endParaRPr lang="es-ES" sz="4400" dirty="0">
              <a:solidFill>
                <a:srgbClr val="FF3300"/>
              </a:solidFill>
              <a:latin typeface="ArnoldBoecklin-ExtraBold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8" name="Picture 8" descr="amanecer"/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0" y="0"/>
            <a:ext cx="5059363" cy="692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9" name="Picture 9" descr="formafundado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3713" y="0"/>
            <a:ext cx="4840287" cy="694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398463" y="404813"/>
            <a:ext cx="8232776" cy="1143000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s-ES" sz="5400" b="1" dirty="0">
                <a:solidFill>
                  <a:srgbClr val="990000"/>
                </a:solidFill>
                <a:latin typeface="Adventurer Black SF" pitchFamily="2" charset="0"/>
              </a:rPr>
              <a:t>JUNTAS </a:t>
            </a:r>
            <a:br>
              <a:rPr lang="es-ES" sz="5400" b="1" dirty="0">
                <a:solidFill>
                  <a:srgbClr val="990000"/>
                </a:solidFill>
                <a:latin typeface="Adventurer Black SF" pitchFamily="2" charset="0"/>
              </a:rPr>
            </a:br>
            <a:r>
              <a:rPr lang="es-ES" sz="5400" b="1" dirty="0">
                <a:solidFill>
                  <a:srgbClr val="990000"/>
                </a:solidFill>
                <a:latin typeface="Adventurer Black SF" pitchFamily="2" charset="0"/>
              </a:rPr>
              <a:t>DABAN LA VIDA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492375"/>
            <a:ext cx="5003800" cy="37052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2800">
                <a:solidFill>
                  <a:srgbClr val="FFFF00"/>
                </a:solidFill>
                <a:latin typeface="Arial Black" pitchFamily="34" charset="0"/>
              </a:rPr>
              <a:t>Una dirigiendo desde el amor y la entrega</a:t>
            </a:r>
          </a:p>
          <a:p>
            <a:endParaRPr lang="es-ES" sz="280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es-ES" sz="2800">
                <a:solidFill>
                  <a:srgbClr val="00FFFF"/>
                </a:solidFill>
                <a:latin typeface="Arial Black" pitchFamily="34" charset="0"/>
              </a:rPr>
              <a:t>La otra, formando personas capaces de ser fermento en medio del mundo</a:t>
            </a:r>
          </a:p>
        </p:txBody>
      </p:sp>
    </p:spTree>
    <p:custDataLst>
      <p:tags r:id="rId1"/>
    </p:custData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09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98"/>
                            </p:stCondLst>
                            <p:childTnLst>
                              <p:par>
                                <p:cTn id="21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98"/>
                            </p:stCondLst>
                            <p:childTnLst>
                              <p:par>
                                <p:cTn id="2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09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98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998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2" grpId="1"/>
      <p:bldP spid="40963" grpId="0" uiExpand="1" build="p"/>
      <p:bldP spid="40963" grpId="1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ROQUETEIDE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76250"/>
            <a:ext cx="7488238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/>
            <a:r>
              <a:rPr lang="es-ES" sz="4000" b="1" dirty="0">
                <a:solidFill>
                  <a:srgbClr val="003399"/>
                </a:solidFill>
                <a:latin typeface="Adventurer Black SF" pitchFamily="2" charset="0"/>
              </a:rPr>
              <a:t>EL INSTITUTO POCO A POCO</a:t>
            </a:r>
            <a:br>
              <a:rPr lang="es-ES" sz="4000" b="1" dirty="0">
                <a:solidFill>
                  <a:srgbClr val="003399"/>
                </a:solidFill>
                <a:latin typeface="Adventurer Black SF" pitchFamily="2" charset="0"/>
              </a:rPr>
            </a:br>
            <a:r>
              <a:rPr lang="es-ES" sz="4000" b="1" dirty="0">
                <a:solidFill>
                  <a:srgbClr val="003399"/>
                </a:solidFill>
                <a:latin typeface="Adventurer Black SF" pitchFamily="2" charset="0"/>
              </a:rPr>
              <a:t>SE FUE </a:t>
            </a:r>
            <a:r>
              <a:rPr lang="es-ES" sz="4000" b="1" dirty="0" smtClean="0">
                <a:solidFill>
                  <a:srgbClr val="003399"/>
                </a:solidFill>
                <a:latin typeface="Adventurer Black SF" pitchFamily="2" charset="0"/>
              </a:rPr>
              <a:t>EXTENDIENDO CON GRUPOS DE VIDA FRATERNA EN …</a:t>
            </a:r>
            <a:endParaRPr lang="es-ES" sz="4000" b="1" dirty="0">
              <a:solidFill>
                <a:srgbClr val="003399"/>
              </a:solidFill>
              <a:latin typeface="Adventurer Black SF" pitchFamily="2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8038" y="1916832"/>
            <a:ext cx="5795962" cy="3645024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dirty="0">
                <a:solidFill>
                  <a:srgbClr val="00FFFF"/>
                </a:solidFill>
              </a:rPr>
              <a:t>S. Rafael de Vecindario, </a:t>
            </a:r>
            <a:r>
              <a:rPr lang="es-ES" i="1" dirty="0">
                <a:solidFill>
                  <a:srgbClr val="00FFFF"/>
                </a:solidFill>
              </a:rPr>
              <a:t>Gran Canaria (1966)</a:t>
            </a:r>
          </a:p>
          <a:p>
            <a:r>
              <a:rPr lang="es-ES" dirty="0">
                <a:solidFill>
                  <a:srgbClr val="FFFF00"/>
                </a:solidFill>
              </a:rPr>
              <a:t>Arrecife, </a:t>
            </a:r>
            <a:r>
              <a:rPr lang="es-ES" i="1" dirty="0">
                <a:solidFill>
                  <a:srgbClr val="FFFF00"/>
                </a:solidFill>
              </a:rPr>
              <a:t>Lanzarote (1967)</a:t>
            </a:r>
          </a:p>
          <a:p>
            <a:r>
              <a:rPr lang="es-ES" dirty="0">
                <a:solidFill>
                  <a:schemeClr val="folHlink"/>
                </a:solidFill>
              </a:rPr>
              <a:t>Arucas, </a:t>
            </a:r>
            <a:r>
              <a:rPr lang="es-ES" i="1" dirty="0">
                <a:solidFill>
                  <a:schemeClr val="folHlink"/>
                </a:solidFill>
              </a:rPr>
              <a:t>Gran Canaria</a:t>
            </a:r>
            <a:r>
              <a:rPr lang="es-ES" dirty="0">
                <a:solidFill>
                  <a:srgbClr val="FF6699"/>
                </a:solidFill>
              </a:rPr>
              <a:t> </a:t>
            </a:r>
            <a:r>
              <a:rPr lang="es-ES" dirty="0">
                <a:solidFill>
                  <a:schemeClr val="folHlink"/>
                </a:solidFill>
              </a:rPr>
              <a:t>(1967)</a:t>
            </a:r>
          </a:p>
          <a:p>
            <a:r>
              <a:rPr lang="es-ES" dirty="0">
                <a:solidFill>
                  <a:srgbClr val="FF33CC"/>
                </a:solidFill>
              </a:rPr>
              <a:t>El Paso, </a:t>
            </a:r>
            <a:r>
              <a:rPr lang="es-ES" i="1" dirty="0">
                <a:solidFill>
                  <a:srgbClr val="FF33CC"/>
                </a:solidFill>
              </a:rPr>
              <a:t>La Palma (1974</a:t>
            </a:r>
            <a:r>
              <a:rPr lang="es-ES" i="1" dirty="0" smtClean="0">
                <a:solidFill>
                  <a:srgbClr val="FF33CC"/>
                </a:solidFill>
              </a:rPr>
              <a:t>)</a:t>
            </a:r>
          </a:p>
          <a:p>
            <a:pPr>
              <a:buFontTx/>
              <a:buNone/>
            </a:pPr>
            <a:endParaRPr lang="es-ES" dirty="0">
              <a:solidFill>
                <a:schemeClr val="folHlink"/>
              </a:solidFill>
            </a:endParaRPr>
          </a:p>
          <a:p>
            <a:pPr>
              <a:buFontTx/>
              <a:buNone/>
            </a:pPr>
            <a:endParaRPr lang="es-ES" dirty="0">
              <a:solidFill>
                <a:srgbClr val="FF6699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3528" y="5013176"/>
            <a:ext cx="7488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dventurer Black SF" pitchFamily="2" charset="0"/>
                <a:ea typeface="+mj-ea"/>
                <a:cs typeface="+mj-cs"/>
              </a:rPr>
              <a:t>Y MIEMBROS …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59832" y="5035488"/>
            <a:ext cx="6084168" cy="206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Las Palmas, Escaleritas, Tafira, </a:t>
            </a:r>
            <a:r>
              <a:rPr lang="es-ES" sz="3200" kern="0" dirty="0" smtClean="0">
                <a:solidFill>
                  <a:srgbClr val="FFFFCC"/>
                </a:solidFill>
                <a:latin typeface="+mn-lt"/>
              </a:rPr>
              <a:t>S</a:t>
            </a:r>
            <a:r>
              <a:rPr kumimoji="0" 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chamann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San Bartolomé, Telde,</a:t>
            </a:r>
            <a:r>
              <a:rPr kumimoji="0" lang="es-ES" sz="3200" b="0" i="0" u="none" strike="noStrike" kern="0" cap="none" spc="0" normalizeH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s-ES" sz="3200" kern="0" dirty="0" err="1" smtClean="0">
                <a:solidFill>
                  <a:srgbClr val="FFFFCC"/>
                </a:solidFill>
                <a:latin typeface="+mn-lt"/>
              </a:rPr>
              <a:t>Teguise</a:t>
            </a:r>
            <a:r>
              <a:rPr lang="es-ES" sz="3200" kern="0" dirty="0" smtClean="0">
                <a:solidFill>
                  <a:srgbClr val="FFFFCC"/>
                </a:solidFill>
                <a:latin typeface="+mn-lt"/>
              </a:rPr>
              <a:t>, La Antigua</a:t>
            </a: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99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98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98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998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998"/>
                            </p:stCondLst>
                            <p:childTnLst>
                              <p:par>
                                <p:cTn id="39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68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68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6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6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996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496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1"/>
      <p:bldP spid="39938" grpId="2"/>
      <p:bldP spid="39939" grpId="0" uiExpand="1" build="p"/>
      <p:bldP spid="7" grpId="0"/>
      <p:bldP spid="7" grpId="1"/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PORTAD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1143000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s-ES" sz="6000" b="1" dirty="0">
                <a:solidFill>
                  <a:srgbClr val="FF3300"/>
                </a:solidFill>
                <a:latin typeface="Alfredo Heavy" pitchFamily="2" charset="0"/>
              </a:rPr>
              <a:t>Su vida se iba desarrollando </a:t>
            </a:r>
            <a:r>
              <a:rPr lang="es-ES" sz="6000" b="1" dirty="0" smtClean="0">
                <a:solidFill>
                  <a:srgbClr val="FF3300"/>
                </a:solidFill>
                <a:latin typeface="Alfredo Heavy" pitchFamily="2" charset="0"/>
              </a:rPr>
              <a:t/>
            </a:r>
            <a:br>
              <a:rPr lang="es-ES" sz="6000" b="1" dirty="0" smtClean="0">
                <a:solidFill>
                  <a:srgbClr val="FF3300"/>
                </a:solidFill>
                <a:latin typeface="Alfredo Heavy" pitchFamily="2" charset="0"/>
              </a:rPr>
            </a:br>
            <a:r>
              <a:rPr lang="es-ES" sz="6000" b="1" dirty="0" smtClean="0">
                <a:solidFill>
                  <a:srgbClr val="FF3300"/>
                </a:solidFill>
                <a:latin typeface="Alfredo Heavy" pitchFamily="2" charset="0"/>
              </a:rPr>
              <a:t>entre </a:t>
            </a:r>
            <a:r>
              <a:rPr lang="es-ES" sz="6000" b="1" dirty="0">
                <a:solidFill>
                  <a:srgbClr val="FF3300"/>
                </a:solidFill>
                <a:latin typeface="Alfredo Heavy" pitchFamily="2" charset="0"/>
              </a:rPr>
              <a:t>flores y espinas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213" y="2636838"/>
            <a:ext cx="3816350" cy="3489325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s-ES">
                <a:solidFill>
                  <a:srgbClr val="00FFFF"/>
                </a:solidFill>
                <a:latin typeface="Arial Black" pitchFamily="34" charset="0"/>
              </a:rPr>
              <a:t>Servía desde el amor.</a:t>
            </a:r>
          </a:p>
          <a:p>
            <a:r>
              <a:rPr lang="es-ES">
                <a:solidFill>
                  <a:srgbClr val="FF33CC"/>
                </a:solidFill>
                <a:latin typeface="Arial Black" pitchFamily="34" charset="0"/>
              </a:rPr>
              <a:t>Obedecía desde la Cruz.</a:t>
            </a:r>
          </a:p>
          <a:p>
            <a:r>
              <a:rPr lang="es-ES">
                <a:solidFill>
                  <a:srgbClr val="00FF00"/>
                </a:solidFill>
                <a:latin typeface="Arial Black" pitchFamily="34" charset="0"/>
              </a:rPr>
              <a:t>Amaba desde el dolor.</a:t>
            </a:r>
          </a:p>
        </p:txBody>
      </p:sp>
      <p:pic>
        <p:nvPicPr>
          <p:cNvPr id="45064" name="Picture 8" descr="schmet04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1412875"/>
            <a:ext cx="2381250" cy="9525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50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98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98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998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498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8" grpId="1"/>
      <p:bldP spid="4505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lo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179388" y="549275"/>
            <a:ext cx="8785225" cy="107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6000" dirty="0">
                <a:solidFill>
                  <a:srgbClr val="CC3399"/>
                </a:solidFill>
              </a:rPr>
              <a:t>Poco a poco va transmitiendo su legado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4338" name="Picture 2" descr="https://encrypted-tbn3.gstatic.com/images?q=tbn:ANd9GcS0RePYUxWfSA_L20HEhTxSgVjZRtpUWW7eRD3vGnsVMFlnPFo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426" y="0"/>
            <a:ext cx="4647361" cy="685799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0" y="-379104"/>
            <a:ext cx="9144000" cy="73558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tabLst>
                <a:tab pos="449263" algn="l"/>
                <a:tab pos="5581650" algn="l"/>
              </a:tabLst>
            </a:pPr>
            <a:endParaRPr lang="es-ES_tradnl" sz="4000" dirty="0">
              <a:solidFill>
                <a:srgbClr val="CC3300"/>
              </a:solidFill>
            </a:endParaRPr>
          </a:p>
          <a:p>
            <a:pPr algn="l">
              <a:tabLst>
                <a:tab pos="449263" algn="l"/>
                <a:tab pos="5581650" algn="l"/>
              </a:tabLst>
            </a:pPr>
            <a:r>
              <a:rPr lang="es-ES_tradnl" sz="5400" b="1" dirty="0">
                <a:solidFill>
                  <a:srgbClr val="0070C0"/>
                </a:solidFill>
              </a:rPr>
              <a:t>“Trabajen siempre </a:t>
            </a:r>
            <a:r>
              <a:rPr lang="es-ES_tradnl" sz="5400" b="1" dirty="0" smtClean="0">
                <a:solidFill>
                  <a:srgbClr val="0070C0"/>
                </a:solidFill>
              </a:rPr>
              <a:t>con </a:t>
            </a:r>
            <a:r>
              <a:rPr lang="es-ES_tradnl" sz="5400" b="1" dirty="0">
                <a:solidFill>
                  <a:srgbClr val="0070C0"/>
                </a:solidFill>
              </a:rPr>
              <a:t>la </a:t>
            </a:r>
            <a:endParaRPr lang="es-ES_tradnl" sz="5400" b="1" dirty="0" smtClean="0">
              <a:solidFill>
                <a:srgbClr val="0070C0"/>
              </a:solidFill>
            </a:endParaRPr>
          </a:p>
          <a:p>
            <a:pPr algn="l">
              <a:tabLst>
                <a:tab pos="449263" algn="l"/>
                <a:tab pos="5581650" algn="l"/>
              </a:tabLst>
            </a:pPr>
            <a:r>
              <a:rPr lang="es-ES_tradnl" sz="5400" b="1" dirty="0" smtClean="0">
                <a:solidFill>
                  <a:srgbClr val="0070C0"/>
                </a:solidFill>
              </a:rPr>
              <a:t>mirada </a:t>
            </a:r>
            <a:r>
              <a:rPr lang="es-ES_tradnl" sz="5400" b="1" dirty="0">
                <a:solidFill>
                  <a:srgbClr val="0070C0"/>
                </a:solidFill>
              </a:rPr>
              <a:t>hacia </a:t>
            </a:r>
            <a:r>
              <a:rPr lang="es-ES_tradnl" sz="5400" b="1" dirty="0" smtClean="0">
                <a:solidFill>
                  <a:srgbClr val="0070C0"/>
                </a:solidFill>
              </a:rPr>
              <a:t>el </a:t>
            </a:r>
            <a:r>
              <a:rPr lang="es-ES_tradnl" sz="5400" b="1" dirty="0">
                <a:solidFill>
                  <a:srgbClr val="0070C0"/>
                </a:solidFill>
              </a:rPr>
              <a:t>Señor, </a:t>
            </a:r>
          </a:p>
          <a:p>
            <a:pPr algn="l">
              <a:tabLst>
                <a:tab pos="449263" algn="l"/>
                <a:tab pos="5581650" algn="l"/>
              </a:tabLst>
            </a:pPr>
            <a:r>
              <a:rPr lang="es-ES_tradnl" sz="5400" b="1" dirty="0">
                <a:solidFill>
                  <a:srgbClr val="0070C0"/>
                </a:solidFill>
              </a:rPr>
              <a:t>viéndole a El </a:t>
            </a:r>
            <a:endParaRPr lang="es-ES_tradnl" sz="5400" b="1" dirty="0" smtClean="0">
              <a:solidFill>
                <a:srgbClr val="0070C0"/>
              </a:solidFill>
            </a:endParaRPr>
          </a:p>
          <a:p>
            <a:pPr algn="l">
              <a:tabLst>
                <a:tab pos="449263" algn="l"/>
                <a:tab pos="5581650" algn="l"/>
              </a:tabLst>
            </a:pPr>
            <a:r>
              <a:rPr lang="es-ES_tradnl" sz="5400" b="1" dirty="0" smtClean="0">
                <a:solidFill>
                  <a:srgbClr val="0070C0"/>
                </a:solidFill>
              </a:rPr>
              <a:t>siempre </a:t>
            </a:r>
            <a:r>
              <a:rPr lang="es-ES_tradnl" sz="5400" b="1" dirty="0">
                <a:solidFill>
                  <a:srgbClr val="0070C0"/>
                </a:solidFill>
              </a:rPr>
              <a:t>en todo momento, </a:t>
            </a:r>
          </a:p>
          <a:p>
            <a:pPr algn="l">
              <a:tabLst>
                <a:tab pos="449263" algn="l"/>
                <a:tab pos="5581650" algn="l"/>
              </a:tabLst>
            </a:pPr>
            <a:r>
              <a:rPr lang="es-ES_tradnl" sz="5400" b="1" dirty="0">
                <a:solidFill>
                  <a:srgbClr val="0070C0"/>
                </a:solidFill>
              </a:rPr>
              <a:t>tanto en los éxitos </a:t>
            </a:r>
            <a:endParaRPr lang="es-ES_tradnl" sz="5400" b="1" dirty="0" smtClean="0">
              <a:solidFill>
                <a:srgbClr val="0070C0"/>
              </a:solidFill>
            </a:endParaRPr>
          </a:p>
          <a:p>
            <a:pPr algn="l">
              <a:tabLst>
                <a:tab pos="449263" algn="l"/>
                <a:tab pos="5581650" algn="l"/>
              </a:tabLst>
            </a:pPr>
            <a:r>
              <a:rPr lang="es-ES_tradnl" sz="5400" b="1" dirty="0" smtClean="0">
                <a:solidFill>
                  <a:srgbClr val="0070C0"/>
                </a:solidFill>
              </a:rPr>
              <a:t>como </a:t>
            </a:r>
            <a:r>
              <a:rPr lang="es-ES_tradnl" sz="5400" b="1" dirty="0">
                <a:solidFill>
                  <a:srgbClr val="0070C0"/>
                </a:solidFill>
              </a:rPr>
              <a:t>cuando no </a:t>
            </a:r>
            <a:r>
              <a:rPr lang="es-ES_tradnl" sz="5400" b="1" dirty="0" smtClean="0">
                <a:solidFill>
                  <a:srgbClr val="0070C0"/>
                </a:solidFill>
              </a:rPr>
              <a:t>los hay.</a:t>
            </a:r>
            <a:endParaRPr lang="es-ES_tradnl" sz="5400" b="1" dirty="0">
              <a:solidFill>
                <a:srgbClr val="0070C0"/>
              </a:solidFill>
            </a:endParaRPr>
          </a:p>
          <a:p>
            <a:pPr algn="l">
              <a:tabLst>
                <a:tab pos="449263" algn="l"/>
                <a:tab pos="5581650" algn="l"/>
              </a:tabLst>
            </a:pPr>
            <a:endParaRPr lang="es-ES_tradnl" sz="5400" b="1" dirty="0">
              <a:solidFill>
                <a:srgbClr val="0070C0"/>
              </a:solidFill>
            </a:endParaRPr>
          </a:p>
          <a:p>
            <a:pPr>
              <a:tabLst>
                <a:tab pos="449263" algn="l"/>
                <a:tab pos="5581650" algn="l"/>
              </a:tabLst>
            </a:pPr>
            <a:r>
              <a:rPr lang="es-ES_tradnl" sz="5400" b="1" dirty="0">
                <a:solidFill>
                  <a:srgbClr val="0070C0"/>
                </a:solidFill>
              </a:rPr>
              <a:t>Siempre Dios, Dios y Dios”.</a:t>
            </a: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100_322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34188"/>
          </a:xfrm>
          <a:noFill/>
          <a:ln/>
        </p:spPr>
      </p:pic>
      <p:sp>
        <p:nvSpPr>
          <p:cNvPr id="870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997200"/>
          </a:xfrm>
          <a:solidFill>
            <a:schemeClr val="accent1"/>
          </a:solidFill>
        </p:spPr>
        <p:txBody>
          <a:bodyPr/>
          <a:lstStyle/>
          <a:p>
            <a:r>
              <a:rPr lang="es-ES_tradnl" sz="4000">
                <a:solidFill>
                  <a:srgbClr val="990099"/>
                </a:solidFill>
              </a:rPr>
              <a:t>“La catequista no puede tener en su alma sino una aspiración: el APOSTOLADO. A él ha de orientar toda su vida y consagrarle todo el tiempo de que pueda disponer”</a:t>
            </a:r>
            <a:endParaRPr lang="es-ES" sz="4000">
              <a:solidFill>
                <a:srgbClr val="990099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3" decel="100000"/>
                                        <p:tgtEl>
                                          <p:spTgt spid="870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3" decel="100000"/>
                                        <p:tgtEl>
                                          <p:spTgt spid="870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7" accel="100000" fill="hold">
                                          <p:stCondLst>
                                            <p:cond delay="1153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3" fill="hold"/>
                                        <p:tgtEl>
                                          <p:spTgt spid="870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7" accel="100000" fill="hold">
                                          <p:stCondLst>
                                            <p:cond delay="1153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3" fill="hold"/>
                                        <p:tgtEl>
                                          <p:spTgt spid="870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7" accel="100000" fill="hold">
                                          <p:stCondLst>
                                            <p:cond delay="1153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70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70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70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build="p"/>
      <p:bldP spid="8704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mad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http://blogs.elpais.com/.a/6a00d8341bfb1653ef0192ab7ba0e0970d-550w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6552" y="456481"/>
            <a:ext cx="4283968" cy="640151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941320" cy="5543897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  <a:t>EI 11 DE MAYO DE 1976 </a:t>
            </a:r>
            <a:b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</a:br>
            <a: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</a:br>
            <a: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</a:br>
            <a: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</a:br>
            <a: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</a:br>
            <a: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</a:br>
            <a: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</a:br>
            <a: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</a:br>
            <a:r>
              <a:rPr lang="es-ES" sz="4000" dirty="0">
                <a:solidFill>
                  <a:schemeClr val="accent2"/>
                </a:solidFill>
                <a:latin typeface="Arial Black" pitchFamily="34" charset="0"/>
              </a:rPr>
              <a:t>llega a los brazos del Padre</a:t>
            </a:r>
          </a:p>
        </p:txBody>
      </p:sp>
      <p:pic>
        <p:nvPicPr>
          <p:cNvPr id="46087" name="Picture 7" descr="palomavueladefrente[1]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1196975"/>
            <a:ext cx="1525588" cy="9032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60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98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460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998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60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998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60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7" name="Picture 11" descr="padrehijo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420938"/>
            <a:ext cx="6624637" cy="3313112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s-ES" sz="6600">
                <a:solidFill>
                  <a:srgbClr val="FF3300"/>
                </a:solidFill>
                <a:latin typeface="ArnoldBoecklin-ExtraBold" pitchFamily="2" charset="0"/>
              </a:rPr>
              <a:t>Y nació </a:t>
            </a:r>
            <a:br>
              <a:rPr lang="es-ES" sz="6600">
                <a:solidFill>
                  <a:srgbClr val="FF3300"/>
                </a:solidFill>
                <a:latin typeface="ArnoldBoecklin-ExtraBold" pitchFamily="2" charset="0"/>
              </a:rPr>
            </a:br>
            <a:r>
              <a:rPr lang="es-ES" sz="6600">
                <a:solidFill>
                  <a:srgbClr val="FF3300"/>
                </a:solidFill>
                <a:latin typeface="Allegro BT" pitchFamily="82" charset="0"/>
              </a:rPr>
              <a:t>Mª del Carmen</a:t>
            </a:r>
            <a:br>
              <a:rPr lang="es-ES" sz="6600">
                <a:solidFill>
                  <a:srgbClr val="FF3300"/>
                </a:solidFill>
                <a:latin typeface="Allegro BT" pitchFamily="82" charset="0"/>
              </a:rPr>
            </a:br>
            <a:r>
              <a:rPr lang="es-ES" sz="6600">
                <a:solidFill>
                  <a:srgbClr val="FF3300"/>
                </a:solidFill>
                <a:latin typeface="Allegro BT" pitchFamily="82" charset="0"/>
              </a:rPr>
              <a:t>González Roca</a:t>
            </a:r>
          </a:p>
        </p:txBody>
      </p:sp>
    </p:spTree>
    <p:custDataLst>
      <p:tags r:id="rId1"/>
    </p:custData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abuelitos 002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s-ES" sz="4800" b="1" dirty="0">
                <a:solidFill>
                  <a:srgbClr val="FFFF00"/>
                </a:solidFill>
                <a:latin typeface="Alfredo Heavy" pitchFamily="2" charset="0"/>
              </a:rPr>
              <a:t>Se fue, pero se quedó…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16113"/>
            <a:ext cx="2663825" cy="3097212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s-ES" sz="4800" dirty="0">
                <a:solidFill>
                  <a:srgbClr val="FF7C80"/>
                </a:solidFill>
                <a:latin typeface="ArnoldBoecklin-ExtraBold" pitchFamily="2" charset="0"/>
              </a:rPr>
              <a:t>En </a:t>
            </a:r>
          </a:p>
          <a:p>
            <a:pPr>
              <a:buFontTx/>
              <a:buNone/>
            </a:pPr>
            <a:r>
              <a:rPr lang="es-ES" sz="4800" dirty="0">
                <a:solidFill>
                  <a:srgbClr val="FF7C80"/>
                </a:solidFill>
                <a:latin typeface="ArnoldBoecklin-ExtraBold" pitchFamily="2" charset="0"/>
              </a:rPr>
              <a:t>	cada </a:t>
            </a:r>
          </a:p>
          <a:p>
            <a:pPr>
              <a:buFontTx/>
              <a:buNone/>
            </a:pPr>
            <a:r>
              <a:rPr lang="es-ES" sz="4800" dirty="0">
                <a:solidFill>
                  <a:srgbClr val="FF7C80"/>
                </a:solidFill>
                <a:latin typeface="ArnoldBoecklin-ExtraBold" pitchFamily="2" charset="0"/>
              </a:rPr>
              <a:t>	una </a:t>
            </a:r>
          </a:p>
          <a:p>
            <a:pPr>
              <a:buFontTx/>
              <a:buNone/>
            </a:pPr>
            <a:r>
              <a:rPr lang="es-ES" sz="4800" dirty="0">
                <a:solidFill>
                  <a:srgbClr val="FF7C80"/>
                </a:solidFill>
                <a:latin typeface="ArnoldBoecklin-ExtraBold" pitchFamily="2" charset="0"/>
              </a:rPr>
              <a:t>	de </a:t>
            </a:r>
          </a:p>
          <a:p>
            <a:pPr>
              <a:buFontTx/>
              <a:buNone/>
            </a:pPr>
            <a:r>
              <a:rPr lang="es-ES" sz="4800" dirty="0">
                <a:solidFill>
                  <a:srgbClr val="FF7C80"/>
                </a:solidFill>
                <a:latin typeface="ArnoldBoecklin-ExtraBold" pitchFamily="2" charset="0"/>
              </a:rPr>
              <a:t>	nosotras</a:t>
            </a:r>
          </a:p>
          <a:p>
            <a:pPr>
              <a:buFontTx/>
              <a:buNone/>
            </a:pPr>
            <a:endParaRPr lang="es-ES" dirty="0">
              <a:solidFill>
                <a:srgbClr val="FF3300"/>
              </a:solidFill>
              <a:latin typeface="ArnoldBoecklin-ExtraBold" pitchFamily="2" charset="0"/>
            </a:endParaRPr>
          </a:p>
          <a:p>
            <a:endParaRPr lang="es-ES" dirty="0">
              <a:solidFill>
                <a:srgbClr val="00FF00"/>
              </a:solidFill>
              <a:latin typeface="ArnoldBoecklin-ExtraBold" pitchFamily="2" charset="0"/>
            </a:endParaRPr>
          </a:p>
          <a:p>
            <a:pPr>
              <a:buFontTx/>
              <a:buNone/>
            </a:pPr>
            <a:endParaRPr lang="es-ES" dirty="0">
              <a:solidFill>
                <a:srgbClr val="00FF00"/>
              </a:solidFill>
              <a:latin typeface="ArnoldBoecklin-ExtraBold" pitchFamily="2" charset="0"/>
            </a:endParaRPr>
          </a:p>
          <a:p>
            <a:endParaRPr lang="es-ES" dirty="0">
              <a:solidFill>
                <a:srgbClr val="FFFF00"/>
              </a:solidFill>
              <a:latin typeface="ArnoldBoecklin-ExtraBold" pitchFamily="2" charset="0"/>
            </a:endParaRPr>
          </a:p>
          <a:p>
            <a:pPr>
              <a:buFontTx/>
              <a:buNone/>
            </a:pPr>
            <a:endParaRPr lang="es-ES" dirty="0">
              <a:solidFill>
                <a:srgbClr val="FFFF00"/>
              </a:solidFill>
              <a:latin typeface="ArnoldBoecklin-ExtraBold" pitchFamily="2" charset="0"/>
            </a:endParaRPr>
          </a:p>
        </p:txBody>
      </p:sp>
      <p:sp>
        <p:nvSpPr>
          <p:cNvPr id="47112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6372225" y="1600200"/>
            <a:ext cx="2771775" cy="3052763"/>
          </a:xfrm>
        </p:spPr>
        <p:txBody>
          <a:bodyPr/>
          <a:lstStyle/>
          <a:p>
            <a:r>
              <a:rPr lang="es-ES" sz="4800" dirty="0">
                <a:solidFill>
                  <a:srgbClr val="0033CC"/>
                </a:solidFill>
                <a:latin typeface="ArnoldBoecklin-ExtraBold" pitchFamily="2" charset="0"/>
              </a:rPr>
              <a:t>En cada anciano, adulto, </a:t>
            </a:r>
          </a:p>
          <a:p>
            <a:pPr>
              <a:buFontTx/>
              <a:buNone/>
            </a:pPr>
            <a:r>
              <a:rPr lang="es-ES" sz="4800" dirty="0">
                <a:solidFill>
                  <a:srgbClr val="0033CC"/>
                </a:solidFill>
                <a:latin typeface="ArnoldBoecklin-ExtraBold" pitchFamily="2" charset="0"/>
              </a:rPr>
              <a:t>	joven </a:t>
            </a:r>
          </a:p>
          <a:p>
            <a:pPr>
              <a:buFontTx/>
              <a:buNone/>
            </a:pPr>
            <a:r>
              <a:rPr lang="es-ES" sz="4800" dirty="0">
                <a:solidFill>
                  <a:srgbClr val="0033CC"/>
                </a:solidFill>
                <a:latin typeface="ArnoldBoecklin-ExtraBold" pitchFamily="2" charset="0"/>
              </a:rPr>
              <a:t>	y niño acompañado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5364163" y="3500438"/>
            <a:ext cx="2952750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076825" y="5229225"/>
            <a:ext cx="3382963" cy="1873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2411760" y="1916832"/>
            <a:ext cx="360045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" sz="3200" b="1" dirty="0">
                <a:solidFill>
                  <a:schemeClr val="folHlink"/>
                </a:solidFill>
              </a:rPr>
              <a:t> </a:t>
            </a:r>
            <a:r>
              <a:rPr lang="es-ES" sz="4800" b="1" dirty="0">
                <a:solidFill>
                  <a:schemeClr val="folHlink"/>
                </a:solidFill>
              </a:rPr>
              <a:t>En el pobre y abandonado atendido</a:t>
            </a: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1835150" y="5373688"/>
            <a:ext cx="6624638" cy="1150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5661248"/>
            <a:ext cx="8675687" cy="1588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sz="4800" b="1" dirty="0">
                <a:solidFill>
                  <a:srgbClr val="FF3300"/>
                </a:solidFill>
              </a:rPr>
              <a:t>No como un recuerdo,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sz="4800" b="1" dirty="0">
                <a:solidFill>
                  <a:srgbClr val="FF3300"/>
                </a:solidFill>
              </a:rPr>
              <a:t>sino como una vida gastada por el Señor</a:t>
            </a:r>
          </a:p>
        </p:txBody>
      </p:sp>
    </p:spTree>
    <p:custDataLst>
      <p:tags r:id="rId1"/>
    </p:custData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71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98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998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98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998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98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998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7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998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7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998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47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998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1"/>
      <p:bldP spid="47107" grpId="0" build="p"/>
      <p:bldP spid="47112" grpId="0" build="p"/>
      <p:bldP spid="47115" grpId="0"/>
      <p:bldP spid="471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reyescie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364663" cy="7119938"/>
          </a:xfrm>
          <a:prstGeom prst="rect">
            <a:avLst/>
          </a:prstGeom>
          <a:noFill/>
        </p:spPr>
      </p:pic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2" y="274638"/>
            <a:ext cx="8675687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/>
            <a:r>
              <a:rPr lang="es-ES" sz="5400" b="1" dirty="0">
                <a:solidFill>
                  <a:schemeClr val="folHlink"/>
                </a:solidFill>
                <a:latin typeface="Army Expanded" pitchFamily="2" charset="0"/>
              </a:rPr>
              <a:t>Y desde el cielo sigue intercediendo…</a:t>
            </a:r>
          </a:p>
        </p:txBody>
      </p:sp>
      <p:pic>
        <p:nvPicPr>
          <p:cNvPr id="96262" name="Picture 6" descr="fundadora transparent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888" y="2060575"/>
            <a:ext cx="3251200" cy="38989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962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998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/>
      <p:bldP spid="9625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igura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611188" y="260350"/>
            <a:ext cx="80645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</a:rPr>
              <a:t>POR CADA UNA DE NOSOTRAS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ES" sz="36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</a:rPr>
              <a:t>POR LOS COLABORADORES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ES" sz="36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</a:rPr>
              <a:t>POR NUESTROS APOSTOLADOS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ES" sz="36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</a:rPr>
              <a:t>POR LOS SACERDOTES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ES" sz="36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ES" sz="3600" b="1" dirty="0">
                <a:solidFill>
                  <a:schemeClr val="bg1"/>
                </a:solidFill>
              </a:rPr>
              <a:t>POR LOS NIÑOS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3348038" y="2852738"/>
            <a:ext cx="22320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600" b="1" dirty="0">
                <a:solidFill>
                  <a:srgbClr val="CC00FF"/>
                </a:solidFill>
              </a:rPr>
              <a:t>Vecindario</a:t>
            </a: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4284663" y="2060575"/>
            <a:ext cx="2447925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600" b="1" dirty="0">
                <a:solidFill>
                  <a:srgbClr val="00FF00"/>
                </a:solidFill>
              </a:rPr>
              <a:t>El Paso</a:t>
            </a: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684213" y="4005263"/>
            <a:ext cx="1871662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600" b="1" dirty="0">
                <a:solidFill>
                  <a:srgbClr val="FF9900"/>
                </a:solidFill>
              </a:rPr>
              <a:t>Las Palmas</a:t>
            </a: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6300788" y="5373688"/>
            <a:ext cx="19431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600" b="1" dirty="0">
                <a:solidFill>
                  <a:schemeClr val="accent1"/>
                </a:solidFill>
              </a:rPr>
              <a:t>Salamanca</a:t>
            </a: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7164388" y="2781300"/>
            <a:ext cx="1655762" cy="1511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600" b="1" dirty="0">
                <a:solidFill>
                  <a:srgbClr val="FF66FF"/>
                </a:solidFill>
              </a:rPr>
              <a:t>Venezuela</a:t>
            </a: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6948488" y="1989138"/>
            <a:ext cx="1655762" cy="576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600" b="1" dirty="0" smtClean="0">
                <a:solidFill>
                  <a:srgbClr val="FFFF00"/>
                </a:solidFill>
              </a:rPr>
              <a:t>San Bartolomé</a:t>
            </a:r>
            <a:endParaRPr lang="es-ES" sz="3600" b="1" dirty="0">
              <a:solidFill>
                <a:srgbClr val="FFFF00"/>
              </a:solidFill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4500563" y="5661025"/>
            <a:ext cx="1871662" cy="1196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600" b="1" dirty="0">
                <a:solidFill>
                  <a:srgbClr val="FF0066"/>
                </a:solidFill>
              </a:rPr>
              <a:t>La Laguna</a:t>
            </a: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1619250" y="1628775"/>
            <a:ext cx="2159000" cy="1223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600" b="1" dirty="0">
                <a:solidFill>
                  <a:srgbClr val="66FFFF"/>
                </a:solidFill>
              </a:rPr>
              <a:t>Escaleritas</a:t>
            </a: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755650" y="5229225"/>
            <a:ext cx="1368425" cy="1008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600" b="1" dirty="0">
                <a:solidFill>
                  <a:srgbClr val="FF3300"/>
                </a:solidFill>
              </a:rPr>
              <a:t>Arucas</a:t>
            </a: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6443663" y="4508500"/>
            <a:ext cx="2449512" cy="720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200">
                <a:solidFill>
                  <a:schemeClr val="hlink"/>
                </a:solidFill>
              </a:rPr>
              <a:t>Fuerteventura</a:t>
            </a: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4859338" y="765175"/>
            <a:ext cx="4033837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600" b="1" dirty="0">
                <a:solidFill>
                  <a:srgbClr val="FF0066"/>
                </a:solidFill>
              </a:rPr>
              <a:t>República Dominicana</a:t>
            </a: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3779838" y="4437063"/>
            <a:ext cx="2160587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_tradnl" sz="3600" b="1" dirty="0" err="1">
                <a:solidFill>
                  <a:srgbClr val="003399"/>
                </a:solidFill>
              </a:rPr>
              <a:t>Tejina</a:t>
            </a:r>
            <a:endParaRPr lang="es-ES_tradnl" sz="3600" b="1" dirty="0">
              <a:solidFill>
                <a:srgbClr val="003399"/>
              </a:solidFill>
            </a:endParaRP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684213" y="3500438"/>
            <a:ext cx="1728787" cy="503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_tradnl" sz="3600" b="1" dirty="0">
                <a:solidFill>
                  <a:srgbClr val="FFFF00"/>
                </a:solidFill>
              </a:rPr>
              <a:t>Madrid</a:t>
            </a:r>
          </a:p>
        </p:txBody>
      </p:sp>
      <p:sp>
        <p:nvSpPr>
          <p:cNvPr id="70677" name="Rectangle 21"/>
          <p:cNvSpPr>
            <a:spLocks noChangeArrowheads="1"/>
          </p:cNvSpPr>
          <p:nvPr/>
        </p:nvSpPr>
        <p:spPr bwMode="auto">
          <a:xfrm>
            <a:off x="468313" y="908050"/>
            <a:ext cx="1943100" cy="50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3600" b="1" dirty="0">
                <a:solidFill>
                  <a:srgbClr val="990000"/>
                </a:solidFill>
              </a:rPr>
              <a:t>Lanzarote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395536" y="170080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70C0"/>
                </a:solidFill>
              </a:rPr>
              <a:t>Telde</a:t>
            </a:r>
            <a:endParaRPr lang="es-E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706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3000"/>
                                        <p:tgtEl>
                                          <p:spTgt spid="706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2050" name="Picture 2" descr="http://www.fmcforet.com/Portals/FMCForetTO/Content/Images/FOtos/Foto%20planta%20tierra%20en%20una%20mano%20mod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269" y="0"/>
            <a:ext cx="6344814" cy="68580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633344" cy="1844675"/>
          </a:xfrm>
        </p:spPr>
        <p:txBody>
          <a:bodyPr/>
          <a:lstStyle/>
          <a:p>
            <a:pPr algn="l"/>
            <a:r>
              <a:rPr lang="es-ES" sz="6000" b="1" dirty="0">
                <a:solidFill>
                  <a:srgbClr val="C00000"/>
                </a:solidFill>
                <a:latin typeface="Army Expanded" pitchFamily="2" charset="0"/>
              </a:rPr>
              <a:t>El sembrador hizo su parte…</a:t>
            </a:r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1116013" y="5876925"/>
            <a:ext cx="6985000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sz="6000" b="1" dirty="0">
                <a:solidFill>
                  <a:schemeClr val="accent2">
                    <a:lumMod val="50000"/>
                  </a:schemeClr>
                </a:solidFill>
              </a:rPr>
              <a:t>Anda y haz tú lo mismo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2" decel="100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2" decel="100000"/>
                                        <p:tgtEl>
                                          <p:spTgt spid="552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8" accel="100000" fill="hold">
                                          <p:stCondLst>
                                            <p:cond delay="1922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2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8" accel="100000" fill="hold">
                                          <p:stCondLst>
                                            <p:cond delay="1922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2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8" accel="100000" fill="hold">
                                          <p:stCondLst>
                                            <p:cond delay="1922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8" grpId="3"/>
      <p:bldP spid="553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buenos aires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</a:blip>
          <a:srcRect/>
          <a:stretch>
            <a:fillRect/>
          </a:stretch>
        </p:blipFill>
        <p:spPr bwMode="auto">
          <a:xfrm>
            <a:off x="0" y="0"/>
            <a:ext cx="9144000" cy="7173913"/>
          </a:xfrm>
          <a:prstGeom prst="rect">
            <a:avLst/>
          </a:prstGeom>
          <a:noFill/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7643813" cy="1800225"/>
          </a:xfrm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s-ES" sz="6000" b="1" dirty="0">
                <a:solidFill>
                  <a:srgbClr val="FF3300"/>
                </a:solidFill>
                <a:latin typeface="ArnoldBoecklin-ExtraBold" pitchFamily="2" charset="0"/>
              </a:rPr>
              <a:t>…el 17 de diciembre de 1906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48494" y="4672013"/>
            <a:ext cx="8676456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6000" dirty="0">
                <a:solidFill>
                  <a:srgbClr val="FF3300"/>
                </a:solidFill>
              </a:rPr>
              <a:t>En la calle Buenos Aires, 8.</a:t>
            </a:r>
          </a:p>
          <a:p>
            <a:pPr algn="l">
              <a:spcBef>
                <a:spcPct val="50000"/>
              </a:spcBef>
            </a:pPr>
            <a:r>
              <a:rPr lang="es-ES" sz="6000" dirty="0">
                <a:solidFill>
                  <a:srgbClr val="FF3300"/>
                </a:solidFill>
              </a:rPr>
              <a:t>Las Palmas de Gran Canaria</a:t>
            </a:r>
          </a:p>
        </p:txBody>
      </p:sp>
    </p:spTree>
    <p:custDataLst>
      <p:tags r:id="rId1"/>
    </p:custData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3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1" name="Picture 9" descr="dsc01098_small[1]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52413" y="549275"/>
            <a:ext cx="8964613" cy="2016125"/>
          </a:xfrm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pPr marL="3273425" lvl="4" indent="-14288">
              <a:lnSpc>
                <a:spcPct val="90000"/>
              </a:lnSpc>
              <a:buFontTx/>
              <a:buNone/>
            </a:pPr>
            <a:r>
              <a:rPr lang="es-ES" sz="2800">
                <a:solidFill>
                  <a:srgbClr val="0066FF"/>
                </a:solidFill>
                <a:latin typeface="ArnoldBoecklin-ExtraBold" pitchFamily="2" charset="0"/>
              </a:rPr>
              <a:t>			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2440" cy="2433638"/>
          </a:xfrm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r>
              <a:rPr lang="es-ES" sz="6000" b="1" dirty="0">
                <a:solidFill>
                  <a:srgbClr val="FF3300"/>
                </a:solidFill>
                <a:latin typeface="ArnoldBoecklin-ExtraBold" pitchFamily="2" charset="0"/>
              </a:rPr>
              <a:t>Con ella, llegó un día hermoso...</a:t>
            </a:r>
          </a:p>
        </p:txBody>
      </p:sp>
      <p:pic>
        <p:nvPicPr>
          <p:cNvPr id="13323" name="Picture 11" descr="palomavueladefrente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8413"/>
            <a:ext cx="971550" cy="574675"/>
          </a:xfrm>
          <a:prstGeom prst="rect">
            <a:avLst/>
          </a:prstGeom>
          <a:noFill/>
        </p:spPr>
      </p:pic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900113" y="4508500"/>
            <a:ext cx="7559675" cy="1512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1528763" y="5006975"/>
            <a:ext cx="44132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ES_tradnl"/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250825" y="5157192"/>
            <a:ext cx="8893175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17550" lvl="4" algn="l"/>
            <a:r>
              <a:rPr lang="es-ES" sz="6000" b="1" dirty="0">
                <a:solidFill>
                  <a:srgbClr val="FF5050"/>
                </a:solidFill>
              </a:rPr>
              <a:t>para D. Manuel González </a:t>
            </a:r>
          </a:p>
          <a:p>
            <a:pPr marL="717550" lvl="4"/>
            <a:r>
              <a:rPr lang="es-ES" sz="6000" b="1" dirty="0">
                <a:solidFill>
                  <a:srgbClr val="FF5050"/>
                </a:solidFill>
              </a:rPr>
              <a:t>		y Dña. Margarita Roca</a:t>
            </a:r>
          </a:p>
          <a:p>
            <a:r>
              <a:rPr lang="es-ES" sz="4000" dirty="0">
                <a:solidFill>
                  <a:srgbClr val="FF5050"/>
                </a:solidFill>
              </a:rPr>
              <a:t>    					</a:t>
            </a:r>
          </a:p>
        </p:txBody>
      </p: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3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CCCC"/>
              </a:gs>
              <a:gs pos="50000">
                <a:schemeClr val="bg1"/>
              </a:gs>
              <a:gs pos="100000">
                <a:srgbClr val="FFCCCC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54281" name="Picture 9" descr="pilabautism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425" y="1916113"/>
            <a:ext cx="33083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4280" name="Rectangle 8" descr="partidanacimiento"/>
          <p:cNvSpPr>
            <a:spLocks noChangeArrowheads="1"/>
          </p:cNvSpPr>
          <p:nvPr/>
        </p:nvSpPr>
        <p:spPr bwMode="auto">
          <a:xfrm>
            <a:off x="5078413" y="476250"/>
            <a:ext cx="3417887" cy="4652963"/>
          </a:xfrm>
          <a:prstGeom prst="rect">
            <a:avLst/>
          </a:prstGeom>
          <a:blipFill dpi="0" rotWithShape="1">
            <a:blip r:embed="rId5" cstate="print">
              <a:lum contrast="6000"/>
            </a:blip>
            <a:srcRect/>
            <a:stretch>
              <a:fillRect/>
            </a:stretch>
          </a:blipFill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92150"/>
            <a:ext cx="4043363" cy="1143000"/>
          </a:xfrm>
        </p:spPr>
        <p:txBody>
          <a:bodyPr/>
          <a:lstStyle/>
          <a:p>
            <a:r>
              <a:rPr lang="es-ES" sz="6000" dirty="0">
                <a:solidFill>
                  <a:srgbClr val="FF3300"/>
                </a:solidFill>
                <a:latin typeface="Army Expanded" pitchFamily="2" charset="0"/>
              </a:rPr>
              <a:t>Aquí recibió el bautismo</a:t>
            </a:r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>
            <a:off x="5003800" y="5300663"/>
            <a:ext cx="3313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s-ES_tradnl"/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0" y="584233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6000" b="1" dirty="0" err="1" smtClean="0">
                <a:solidFill>
                  <a:srgbClr val="FF3300"/>
                </a:solidFill>
              </a:rPr>
              <a:t>Pquia</a:t>
            </a:r>
            <a:r>
              <a:rPr lang="es-ES" sz="6000" b="1" dirty="0" smtClean="0">
                <a:solidFill>
                  <a:srgbClr val="FF3300"/>
                </a:solidFill>
              </a:rPr>
              <a:t> </a:t>
            </a:r>
            <a:r>
              <a:rPr lang="es-ES" sz="6000" b="1" dirty="0">
                <a:solidFill>
                  <a:srgbClr val="FF3300"/>
                </a:solidFill>
              </a:rPr>
              <a:t>de S. </a:t>
            </a:r>
            <a:r>
              <a:rPr lang="es-ES" sz="6000" b="1" dirty="0" smtClean="0">
                <a:solidFill>
                  <a:srgbClr val="FF3300"/>
                </a:solidFill>
              </a:rPr>
              <a:t>Telmo </a:t>
            </a:r>
            <a:r>
              <a:rPr lang="es-ES" sz="4800" b="1" dirty="0" smtClean="0">
                <a:solidFill>
                  <a:srgbClr val="FF3300"/>
                </a:solidFill>
              </a:rPr>
              <a:t> (1 </a:t>
            </a:r>
            <a:r>
              <a:rPr lang="es-ES" sz="4800" b="1" dirty="0">
                <a:solidFill>
                  <a:srgbClr val="FF3300"/>
                </a:solidFill>
              </a:rPr>
              <a:t>de Enero de </a:t>
            </a:r>
            <a:r>
              <a:rPr lang="es-ES" sz="4800" b="1" dirty="0" smtClean="0">
                <a:solidFill>
                  <a:srgbClr val="FF3300"/>
                </a:solidFill>
              </a:rPr>
              <a:t>1907)</a:t>
            </a:r>
            <a:endParaRPr lang="es-ES" sz="4800" b="1" dirty="0">
              <a:solidFill>
                <a:srgbClr val="FF33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42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98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98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998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3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998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 animBg="1"/>
      <p:bldP spid="54274" grpId="0"/>
      <p:bldP spid="54274" grpId="1"/>
      <p:bldP spid="542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5942013" y="3429000"/>
            <a:ext cx="57467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5372" name="Picture 12" descr="catedral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1641475"/>
          </a:xfrm>
        </p:spPr>
        <p:txBody>
          <a:bodyPr/>
          <a:lstStyle/>
          <a:p>
            <a:r>
              <a:rPr lang="es-ES" sz="6000" b="1" dirty="0">
                <a:solidFill>
                  <a:srgbClr val="FF3300"/>
                </a:solidFill>
                <a:latin typeface="ArnoldBoecklin-ExtraBold" pitchFamily="2" charset="0"/>
              </a:rPr>
              <a:t>Crece feliz en medio</a:t>
            </a:r>
            <a:br>
              <a:rPr lang="es-ES" sz="6000" b="1" dirty="0">
                <a:solidFill>
                  <a:srgbClr val="FF3300"/>
                </a:solidFill>
                <a:latin typeface="ArnoldBoecklin-ExtraBold" pitchFamily="2" charset="0"/>
              </a:rPr>
            </a:br>
            <a:r>
              <a:rPr lang="es-ES" sz="6000" b="1" dirty="0">
                <a:solidFill>
                  <a:srgbClr val="FF3300"/>
                </a:solidFill>
                <a:latin typeface="ArnoldBoecklin-ExtraBold" pitchFamily="2" charset="0"/>
              </a:rPr>
              <a:t>de una familia cristiana...</a:t>
            </a:r>
          </a:p>
        </p:txBody>
      </p:sp>
      <p:pic>
        <p:nvPicPr>
          <p:cNvPr id="15374" name="Picture 14" descr="famila transparent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722563"/>
            <a:ext cx="6373813" cy="413543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5375" name="Picture 15" descr="palomavueladefrente[1]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1513" y="908050"/>
            <a:ext cx="935037" cy="55403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6405" name="Picture 21" descr="caliz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5175" y="1600200"/>
            <a:ext cx="3421063" cy="4525963"/>
          </a:xfrm>
          <a:noFill/>
          <a:ln/>
        </p:spPr>
      </p:pic>
      <p:pic>
        <p:nvPicPr>
          <p:cNvPr id="16407" name="Picture 23" descr="DSCN539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 rot="728588">
            <a:off x="5123142" y="2060546"/>
            <a:ext cx="3743325" cy="3036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fundadora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/>
          <a:lstStyle/>
          <a:p>
            <a:pPr algn="r"/>
            <a:r>
              <a:rPr lang="es-ES" sz="6000" b="1" dirty="0">
                <a:solidFill>
                  <a:srgbClr val="FF3300"/>
                </a:solidFill>
                <a:latin typeface="ArnoldBoecklin-ExtraBold" pitchFamily="2" charset="0"/>
              </a:rPr>
              <a:t>… que le inculca los valores del Evangelio</a:t>
            </a:r>
          </a:p>
        </p:txBody>
      </p:sp>
    </p:spTree>
    <p:custDataLst>
      <p:tags r:id="rId1"/>
    </p:custData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6.9|6.6|7.3|3.2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6|1|0.7|0.8|0.6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8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|1.9|2|1.9|2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8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4|3.2|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6|2.7|2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7.2|4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|1.9|1.6|2|1.6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6|4.4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1|2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9|2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5|1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1|1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9|3.3|5|2.2|2.3|2.5|6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8|2.1|1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6|3.3|3.4|1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1|1.2|1.1|1.1|1.3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8|4|4.7|6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3|1.6|5.6|1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.5|1.9|2.6|1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3|1.6|2.1|5.6|5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4|1.6|1.2|1.1|1.1|1.9|5.5|2|3|2.7|2.7|2.6|3.5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6|4.1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7.5|6.5|3.5|5.5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noldBoecklin-ExtraBold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noldBoecklin-ExtraBold" pitchFamily="2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5810</TotalTime>
  <Words>772</Words>
  <Application>Microsoft Office PowerPoint</Application>
  <PresentationFormat>Presentación en pantalla (4:3)</PresentationFormat>
  <Paragraphs>212</Paragraphs>
  <Slides>43</Slides>
  <Notes>42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Diseño predeterminado</vt:lpstr>
      <vt:lpstr>CENTENARIO</vt:lpstr>
      <vt:lpstr>  Fundadora del       Instituto    Secular    Catequistas de la Virgen del Pino</vt:lpstr>
      <vt:lpstr>Las Palmas de Gran Canaria 1906</vt:lpstr>
      <vt:lpstr>Y nació  Mª del Carmen González Roca</vt:lpstr>
      <vt:lpstr>…el 17 de diciembre de 1906</vt:lpstr>
      <vt:lpstr>Con ella, llegó un día hermoso...</vt:lpstr>
      <vt:lpstr>Aquí recibió el bautismo</vt:lpstr>
      <vt:lpstr>Crece feliz en medio de una familia cristiana...</vt:lpstr>
      <vt:lpstr>… que le inculca los valores del Evangelio</vt:lpstr>
      <vt:lpstr> A sus 11 años,  su corazón se iba moldeando en el jardín de la oración y de la acción del Espíritu </vt:lpstr>
      <vt:lpstr>Una mujer de su tiempo</vt:lpstr>
      <vt:lpstr>La gracia de Dios la fue llenando</vt:lpstr>
      <vt:lpstr>Carmen, abre su corazón a la voz de Dios</vt:lpstr>
      <vt:lpstr>En su oración, ya se deja ver la Cruz</vt:lpstr>
      <vt:lpstr>Desde aquí, se decide su futuro</vt:lpstr>
      <vt:lpstr>    Eucaristía             María       y</vt:lpstr>
      <vt:lpstr>Carmen, después de una dura búsqueda de lo que Dios  quería de ella, pide al Señor,  que alguien  más  sienta lo mismo,   y será Mons. Pildain.  </vt:lpstr>
      <vt:lpstr>  Se le van acercando jóvenes vocacionadas  que desean darle su vida al Señor</vt:lpstr>
      <vt:lpstr> Esta fue la primera casa donde se reunieron: </vt:lpstr>
      <vt:lpstr>Ya somos   Pía Unión</vt:lpstr>
      <vt:lpstr>Y así nació el Instituto  y fue catequizando los barrios de:</vt:lpstr>
      <vt:lpstr>Los niños siempre tuvieron su regalo</vt:lpstr>
      <vt:lpstr>Había niños por doquier…  </vt:lpstr>
      <vt:lpstr>Diapositiva 24</vt:lpstr>
      <vt:lpstr>LLEVAR LOS NIÑOS A JESÚS</vt:lpstr>
      <vt:lpstr>TAMBIÉN EL DOMINGO DE RAMOS</vt:lpstr>
      <vt:lpstr> Hubo muchos momentos cuesta arriba…   sólo la luz de la fe le ayudaba a caminar</vt:lpstr>
      <vt:lpstr>Diapositiva 28</vt:lpstr>
      <vt:lpstr>Después de muchos avatares, pasan a Paseo Madrid  </vt:lpstr>
      <vt:lpstr>A los pies del sagrario</vt:lpstr>
      <vt:lpstr>LA IGLESIA NOS APRUEBA OFICIALMENTE </vt:lpstr>
      <vt:lpstr>EL AMOR DE DIOS LES CONVOCA</vt:lpstr>
      <vt:lpstr>JUNTAS  DABAN LA VIDA</vt:lpstr>
      <vt:lpstr>EL INSTITUTO POCO A POCO SE FUE EXTENDIENDO CON GRUPOS DE VIDA FRATERNA EN …</vt:lpstr>
      <vt:lpstr>Su vida se iba desarrollando  entre flores y espinas</vt:lpstr>
      <vt:lpstr>Diapositiva 36</vt:lpstr>
      <vt:lpstr>Diapositiva 37</vt:lpstr>
      <vt:lpstr>“La catequista no puede tener en su alma sino una aspiración: el APOSTOLADO. A él ha de orientar toda su vida y consagrarle todo el tiempo de que pueda disponer”</vt:lpstr>
      <vt:lpstr>EI 11 DE MAYO DE 1976         llega a los brazos del Padre</vt:lpstr>
      <vt:lpstr>Se fue, pero se quedó…</vt:lpstr>
      <vt:lpstr>Y desde el cielo sigue intercediendo…</vt:lpstr>
      <vt:lpstr>Diapositiva 42</vt:lpstr>
      <vt:lpstr>El sembrador hizo su parte…</vt:lpstr>
    </vt:vector>
  </TitlesOfParts>
  <Company>Charly Corp.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 CANARIA      Y UN CENTENARIO</dc:title>
  <dc:creator>computer</dc:creator>
  <cp:lastModifiedBy>fatima</cp:lastModifiedBy>
  <cp:revision>580</cp:revision>
  <dcterms:created xsi:type="dcterms:W3CDTF">2006-08-28T19:20:59Z</dcterms:created>
  <dcterms:modified xsi:type="dcterms:W3CDTF">2013-07-24T11:28:06Z</dcterms:modified>
</cp:coreProperties>
</file>